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81" r:id="rId8"/>
    <p:sldId id="263" r:id="rId9"/>
    <p:sldId id="266" r:id="rId10"/>
    <p:sldId id="267" r:id="rId11"/>
    <p:sldId id="269" r:id="rId12"/>
    <p:sldId id="282" r:id="rId13"/>
    <p:sldId id="283" r:id="rId14"/>
    <p:sldId id="284" r:id="rId15"/>
    <p:sldId id="268" r:id="rId16"/>
    <p:sldId id="286" r:id="rId17"/>
    <p:sldId id="289" r:id="rId18"/>
    <p:sldId id="270" r:id="rId19"/>
    <p:sldId id="271" r:id="rId20"/>
    <p:sldId id="272" r:id="rId21"/>
    <p:sldId id="273" r:id="rId22"/>
    <p:sldId id="276" r:id="rId23"/>
    <p:sldId id="278" r:id="rId24"/>
    <p:sldId id="274" r:id="rId25"/>
    <p:sldId id="275" r:id="rId26"/>
    <p:sldId id="277" r:id="rId27"/>
    <p:sldId id="285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A52C8-75C7-81B1-B896-A6297A8A8D71}" v="44" dt="2021-03-03T22:05:29.241"/>
    <p1510:client id="{A1F8B09F-50B3-B000-CBA2-3DF8742641BC}" v="422" dt="2021-03-04T13:21:34.690"/>
    <p1510:client id="{D814948B-50B3-47D9-81F1-B6F763F6832A}" v="1824" dt="2021-03-03T21:57:15.031"/>
    <p1510:client id="{E8C4B09F-E073-B000-D9ED-E56BF73C4693}" v="11" dt="2021-03-03T22:12:23.166"/>
    <p1510:client id="{ECF79B8B-D899-DFC8-9F3F-0C15971C2588}" v="5" dt="2021-03-04T14:13:3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B03EC-3A2A-4B20-8EBE-847AF9145F0A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336875-A826-424E-B76E-0EBED5DCE316}">
      <dgm:prSet phldrT="[Text]" phldr="1"/>
      <dgm:spPr/>
      <dgm:t>
        <a:bodyPr/>
        <a:lstStyle/>
        <a:p>
          <a:endParaRPr lang="en-US"/>
        </a:p>
      </dgm:t>
    </dgm:pt>
    <dgm:pt modelId="{64CF5A47-5404-4ACF-9C10-450D766C2DAB}" type="parTrans" cxnId="{D347A1B5-AD32-4C7F-A6FB-143662B3C1AB}">
      <dgm:prSet/>
      <dgm:spPr/>
      <dgm:t>
        <a:bodyPr/>
        <a:lstStyle/>
        <a:p>
          <a:endParaRPr lang="en-US"/>
        </a:p>
      </dgm:t>
    </dgm:pt>
    <dgm:pt modelId="{2F769773-850F-465A-9481-1E0F4496FF25}" type="sibTrans" cxnId="{D347A1B5-AD32-4C7F-A6FB-143662B3C1AB}">
      <dgm:prSet/>
      <dgm:spPr/>
      <dgm:t>
        <a:bodyPr/>
        <a:lstStyle/>
        <a:p>
          <a:endParaRPr lang="en-US"/>
        </a:p>
      </dgm:t>
    </dgm:pt>
    <dgm:pt modelId="{3257EB34-47DB-4E89-B515-0E6D65012E35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Cleachtais</a:t>
          </a:r>
          <a:r>
            <a:rPr lang="en-US" dirty="0">
              <a:latin typeface="Calibri Light" panose="020F0302020204030204"/>
            </a:rPr>
            <a:t> Nua</a:t>
          </a:r>
          <a:endParaRPr lang="en-US" dirty="0"/>
        </a:p>
      </dgm:t>
    </dgm:pt>
    <dgm:pt modelId="{7DCC573A-3E1D-4355-A223-CB1F4562B8ED}" type="parTrans" cxnId="{D9FB5010-472C-4015-965C-9D8EE4C76B8C}">
      <dgm:prSet/>
      <dgm:spPr/>
      <dgm:t>
        <a:bodyPr/>
        <a:lstStyle/>
        <a:p>
          <a:endParaRPr lang="en-US"/>
        </a:p>
      </dgm:t>
    </dgm:pt>
    <dgm:pt modelId="{0E792D7B-EC92-4B73-8111-0CBD53F8821B}" type="sibTrans" cxnId="{D9FB5010-472C-4015-965C-9D8EE4C76B8C}">
      <dgm:prSet/>
      <dgm:spPr/>
      <dgm:t>
        <a:bodyPr/>
        <a:lstStyle/>
        <a:p>
          <a:endParaRPr lang="en-US"/>
        </a:p>
      </dgm:t>
    </dgm:pt>
    <dgm:pt modelId="{933713C5-98DD-42FD-97B9-FA7E0A1B37ED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Luas Oibre</a:t>
          </a:r>
          <a:endParaRPr lang="en-US" dirty="0"/>
        </a:p>
      </dgm:t>
    </dgm:pt>
    <dgm:pt modelId="{7312981A-361D-4934-BA09-FEE1AEA3FEEC}" type="parTrans" cxnId="{5B20B271-8E91-4471-8504-B8736B86F60A}">
      <dgm:prSet/>
      <dgm:spPr/>
      <dgm:t>
        <a:bodyPr/>
        <a:lstStyle/>
        <a:p>
          <a:endParaRPr lang="en-US"/>
        </a:p>
      </dgm:t>
    </dgm:pt>
    <dgm:pt modelId="{9309E07A-2E00-4AD4-882D-3B611DE31B1B}" type="sibTrans" cxnId="{5B20B271-8E91-4471-8504-B8736B86F60A}">
      <dgm:prSet/>
      <dgm:spPr/>
      <dgm:t>
        <a:bodyPr/>
        <a:lstStyle/>
        <a:p>
          <a:endParaRPr lang="en-US"/>
        </a:p>
      </dgm:t>
    </dgm:pt>
    <dgm:pt modelId="{AD79FF0B-CAA9-46F6-8B7C-6C78CF54E2C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Modheolaíochtaí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Nua</a:t>
          </a:r>
          <a:endParaRPr lang="en-US" dirty="0"/>
        </a:p>
      </dgm:t>
    </dgm:pt>
    <dgm:pt modelId="{3C3DC7B6-669D-4DBA-BFBC-D2767357222B}" type="parTrans" cxnId="{1846F4F7-012F-4BB4-A81E-AA1788302271}">
      <dgm:prSet/>
      <dgm:spPr/>
      <dgm:t>
        <a:bodyPr/>
        <a:lstStyle/>
        <a:p>
          <a:endParaRPr lang="en-US"/>
        </a:p>
      </dgm:t>
    </dgm:pt>
    <dgm:pt modelId="{E51C1713-2426-4581-BEE8-E3DD29A1CCC7}" type="sibTrans" cxnId="{1846F4F7-012F-4BB4-A81E-AA1788302271}">
      <dgm:prSet/>
      <dgm:spPr/>
      <dgm:t>
        <a:bodyPr/>
        <a:lstStyle/>
        <a:p>
          <a:endParaRPr lang="en-US"/>
        </a:p>
      </dgm:t>
    </dgm:pt>
    <dgm:pt modelId="{641902E0-FD41-432A-9CBD-62624800D00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Suim na nDaltaí</a:t>
          </a:r>
          <a:endParaRPr lang="en-US" dirty="0"/>
        </a:p>
      </dgm:t>
    </dgm:pt>
    <dgm:pt modelId="{A77F1312-4B71-4C5D-97ED-F161864401CB}" type="parTrans" cxnId="{B8083A31-6E76-4A66-A41E-5C0DF74465E0}">
      <dgm:prSet/>
      <dgm:spPr/>
      <dgm:t>
        <a:bodyPr/>
        <a:lstStyle/>
        <a:p>
          <a:endParaRPr lang="en-US"/>
        </a:p>
      </dgm:t>
    </dgm:pt>
    <dgm:pt modelId="{BD113160-9F63-4B8F-9FDF-29232DBB2D44}" type="sibTrans" cxnId="{B8083A31-6E76-4A66-A41E-5C0DF74465E0}">
      <dgm:prSet/>
      <dgm:spPr/>
      <dgm:t>
        <a:bodyPr/>
        <a:lstStyle/>
        <a:p>
          <a:endParaRPr lang="en-US"/>
        </a:p>
      </dgm:t>
    </dgm:pt>
    <dgm:pt modelId="{233D8E50-BD61-4900-B783-A211D8C9D75D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Measúnú</a:t>
          </a:r>
          <a:endParaRPr lang="en-US" dirty="0"/>
        </a:p>
      </dgm:t>
    </dgm:pt>
    <dgm:pt modelId="{1CAF2756-912A-44EB-96D2-0E1FCD381B36}" type="parTrans" cxnId="{05847FFB-8750-40B4-A428-3519899ADBBF}">
      <dgm:prSet/>
      <dgm:spPr/>
      <dgm:t>
        <a:bodyPr/>
        <a:lstStyle/>
        <a:p>
          <a:endParaRPr lang="en-US"/>
        </a:p>
      </dgm:t>
    </dgm:pt>
    <dgm:pt modelId="{C9CA629A-F426-494E-953E-0D5665D9CDB0}" type="sibTrans" cxnId="{05847FFB-8750-40B4-A428-3519899ADBBF}">
      <dgm:prSet/>
      <dgm:spPr/>
      <dgm:t>
        <a:bodyPr/>
        <a:lstStyle/>
        <a:p>
          <a:endParaRPr lang="en-US"/>
        </a:p>
      </dgm:t>
    </dgm:pt>
    <dgm:pt modelId="{217711CA-E195-4882-8532-D999339AFE90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Aiseolas</a:t>
          </a:r>
        </a:p>
      </dgm:t>
    </dgm:pt>
    <dgm:pt modelId="{30C111D1-9A30-418B-80E3-035B7BC6AB25}" type="parTrans" cxnId="{5B2EF3C0-F8AD-4F14-9621-C176600B8B07}">
      <dgm:prSet/>
      <dgm:spPr/>
    </dgm:pt>
    <dgm:pt modelId="{F08C03BF-A82A-4BF5-A34B-DF2B0172D5CB}" type="sibTrans" cxnId="{5B2EF3C0-F8AD-4F14-9621-C176600B8B07}">
      <dgm:prSet/>
      <dgm:spPr/>
      <dgm:t>
        <a:bodyPr/>
        <a:lstStyle/>
        <a:p>
          <a:endParaRPr lang="en-US"/>
        </a:p>
      </dgm:t>
    </dgm:pt>
    <dgm:pt modelId="{0CCA1985-48DB-40EE-AB10-5FBF133CFFAD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Cúrsaí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teicneolaíochta</a:t>
          </a:r>
          <a:endParaRPr lang="en-US" dirty="0">
            <a:latin typeface="Calibri Light" panose="020F0302020204030204"/>
          </a:endParaRPr>
        </a:p>
      </dgm:t>
    </dgm:pt>
    <dgm:pt modelId="{3D71BBB0-B4E2-4D48-8690-6028C17ADFE3}" type="parTrans" cxnId="{3455307D-584F-4AA5-9E69-4E7767CF5FFE}">
      <dgm:prSet/>
      <dgm:spPr/>
    </dgm:pt>
    <dgm:pt modelId="{D9D7BFA2-980D-4191-8E21-E3EF4FB9A2B1}" type="sibTrans" cxnId="{3455307D-584F-4AA5-9E69-4E7767CF5FFE}">
      <dgm:prSet/>
      <dgm:spPr/>
      <dgm:t>
        <a:bodyPr/>
        <a:lstStyle/>
        <a:p>
          <a:endParaRPr lang="en-US"/>
        </a:p>
      </dgm:t>
    </dgm:pt>
    <dgm:pt modelId="{D430CDB4-A9D8-410D-A20C-3A38C07A014F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D10D2A3B-2334-4E04-8539-DE1CFF37F452}" type="parTrans" cxnId="{FB868A2C-E9AC-4ECA-8AE1-0BC30A05CDA1}">
      <dgm:prSet/>
      <dgm:spPr/>
    </dgm:pt>
    <dgm:pt modelId="{DD5419B7-2040-46DC-9D7E-DF44A1D1E1CC}" type="sibTrans" cxnId="{FB868A2C-E9AC-4ECA-8AE1-0BC30A05CDA1}">
      <dgm:prSet/>
      <dgm:spPr/>
      <dgm:t>
        <a:bodyPr/>
        <a:lstStyle/>
        <a:p>
          <a:endParaRPr lang="en-US"/>
        </a:p>
      </dgm:t>
    </dgm:pt>
    <dgm:pt modelId="{13A88E2B-5ACC-4B6D-96C4-FD0BAC2996F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An Fhoghlaim Ghníomhach</a:t>
          </a:r>
        </a:p>
      </dgm:t>
    </dgm:pt>
    <dgm:pt modelId="{157C9EB3-EEC1-49B3-8563-BB280D317548}" type="parTrans" cxnId="{FCA37298-195B-464A-BE25-E9E597E33787}">
      <dgm:prSet/>
      <dgm:spPr/>
    </dgm:pt>
    <dgm:pt modelId="{C81EA9D5-824B-4DA2-B576-E0B41FD1F990}" type="sibTrans" cxnId="{FCA37298-195B-464A-BE25-E9E597E33787}">
      <dgm:prSet/>
      <dgm:spPr/>
      <dgm:t>
        <a:bodyPr/>
        <a:lstStyle/>
        <a:p>
          <a:endParaRPr lang="en-US"/>
        </a:p>
      </dgm:t>
    </dgm:pt>
    <dgm:pt modelId="{4B59A2E6-59B2-40CD-87FD-692B7373F0B4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280B42D8-8765-4442-88FE-0B99F276A1F8}" type="parTrans" cxnId="{1F673A8D-9CD0-428E-B3D0-9A7D2871C092}">
      <dgm:prSet/>
      <dgm:spPr/>
    </dgm:pt>
    <dgm:pt modelId="{9D839F56-E334-488E-BF5E-102108043257}" type="sibTrans" cxnId="{1F673A8D-9CD0-428E-B3D0-9A7D2871C092}">
      <dgm:prSet/>
      <dgm:spPr/>
      <dgm:t>
        <a:bodyPr/>
        <a:lstStyle/>
        <a:p>
          <a:endParaRPr lang="en-US"/>
        </a:p>
      </dgm:t>
    </dgm:pt>
    <dgm:pt modelId="{074F5655-3A87-4008-9FB9-714CFA37771E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850D6961-1896-4235-9871-7FB22F254E99}" type="parTrans" cxnId="{18820D70-2326-4063-9ED5-713D87C30E4D}">
      <dgm:prSet/>
      <dgm:spPr/>
    </dgm:pt>
    <dgm:pt modelId="{7BAEFA0D-D1E9-4AAC-B3A0-BE5CA65CC153}" type="sibTrans" cxnId="{18820D70-2326-4063-9ED5-713D87C30E4D}">
      <dgm:prSet/>
      <dgm:spPr/>
    </dgm:pt>
    <dgm:pt modelId="{8B6E12CA-BAF5-4C56-AE81-54E4AF238C38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Monatóireacht</a:t>
          </a:r>
        </a:p>
      </dgm:t>
    </dgm:pt>
    <dgm:pt modelId="{20A4AE93-287B-4C33-BCAF-6C909A5105DB}" type="parTrans" cxnId="{127E6649-C5EB-4B8B-A411-DB9ABBFA5CDB}">
      <dgm:prSet/>
      <dgm:spPr/>
    </dgm:pt>
    <dgm:pt modelId="{A51299B3-D4B1-4956-97D9-2E5F97457392}" type="sibTrans" cxnId="{127E6649-C5EB-4B8B-A411-DB9ABBFA5CDB}">
      <dgm:prSet/>
      <dgm:spPr/>
    </dgm:pt>
    <dgm:pt modelId="{4B342794-660E-4D14-8848-BF7C8436D53C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800F9CE6-FF93-470B-AA35-8998BB195CA1}" type="parTrans" cxnId="{EA4DF603-85A4-4C1E-8A75-AC49D93DB701}">
      <dgm:prSet/>
      <dgm:spPr/>
    </dgm:pt>
    <dgm:pt modelId="{12FAA2D1-8E37-4C4E-AD9E-1B328953F084}" type="sibTrans" cxnId="{EA4DF603-85A4-4C1E-8A75-AC49D93DB701}">
      <dgm:prSet/>
      <dgm:spPr/>
    </dgm:pt>
    <dgm:pt modelId="{3B48F96E-8FBF-443A-ADD1-38F09FBA2276}" type="pres">
      <dgm:prSet presAssocID="{E9AB03EC-3A2A-4B20-8EBE-847AF9145F0A}" presName="diagram" presStyleCnt="0">
        <dgm:presLayoutVars>
          <dgm:dir/>
          <dgm:resizeHandles val="exact"/>
        </dgm:presLayoutVars>
      </dgm:prSet>
      <dgm:spPr/>
    </dgm:pt>
    <dgm:pt modelId="{E89B085B-BB31-4C5B-9E31-3BAB4DA22ADC}" type="pres">
      <dgm:prSet presAssocID="{25336875-A826-424E-B76E-0EBED5DCE316}" presName="node" presStyleLbl="node1" presStyleIdx="0" presStyleCnt="3">
        <dgm:presLayoutVars>
          <dgm:bulletEnabled val="1"/>
        </dgm:presLayoutVars>
      </dgm:prSet>
      <dgm:spPr/>
    </dgm:pt>
    <dgm:pt modelId="{07AE8F57-4766-460B-B44B-A2D6F630B913}" type="pres">
      <dgm:prSet presAssocID="{2F769773-850F-465A-9481-1E0F4496FF25}" presName="sibTrans" presStyleCnt="0"/>
      <dgm:spPr/>
    </dgm:pt>
    <dgm:pt modelId="{57034B76-22CA-442E-9E89-8ECD7F7BD19E}" type="pres">
      <dgm:prSet presAssocID="{D430CDB4-A9D8-410D-A20C-3A38C07A014F}" presName="node" presStyleLbl="node1" presStyleIdx="1" presStyleCnt="3">
        <dgm:presLayoutVars>
          <dgm:bulletEnabled val="1"/>
        </dgm:presLayoutVars>
      </dgm:prSet>
      <dgm:spPr/>
    </dgm:pt>
    <dgm:pt modelId="{1A402431-9A0D-424C-AB41-70532613FA3C}" type="pres">
      <dgm:prSet presAssocID="{DD5419B7-2040-46DC-9D7E-DF44A1D1E1CC}" presName="sibTrans" presStyleCnt="0"/>
      <dgm:spPr/>
    </dgm:pt>
    <dgm:pt modelId="{F2300670-5AAF-419A-AF04-72CB0B8CD8B1}" type="pres">
      <dgm:prSet presAssocID="{074F5655-3A87-4008-9FB9-714CFA37771E}" presName="node" presStyleLbl="node1" presStyleIdx="2" presStyleCnt="3">
        <dgm:presLayoutVars>
          <dgm:bulletEnabled val="1"/>
        </dgm:presLayoutVars>
      </dgm:prSet>
      <dgm:spPr/>
    </dgm:pt>
  </dgm:ptLst>
  <dgm:cxnLst>
    <dgm:cxn modelId="{D6515B00-D4C3-4067-A50B-029C85C52DF4}" type="presOf" srcId="{D430CDB4-A9D8-410D-A20C-3A38C07A014F}" destId="{57034B76-22CA-442E-9E89-8ECD7F7BD19E}" srcOrd="0" destOrd="0" presId="urn:microsoft.com/office/officeart/2005/8/layout/default"/>
    <dgm:cxn modelId="{EA4DF603-85A4-4C1E-8A75-AC49D93DB701}" srcId="{074F5655-3A87-4008-9FB9-714CFA37771E}" destId="{4B342794-660E-4D14-8848-BF7C8436D53C}" srcOrd="3" destOrd="0" parTransId="{800F9CE6-FF93-470B-AA35-8998BB195CA1}" sibTransId="{12FAA2D1-8E37-4C4E-AD9E-1B328953F084}"/>
    <dgm:cxn modelId="{D9FB5010-472C-4015-965C-9D8EE4C76B8C}" srcId="{25336875-A826-424E-B76E-0EBED5DCE316}" destId="{3257EB34-47DB-4E89-B515-0E6D65012E35}" srcOrd="0" destOrd="0" parTransId="{7DCC573A-3E1D-4355-A223-CB1F4562B8ED}" sibTransId="{0E792D7B-EC92-4B73-8111-0CBD53F8821B}"/>
    <dgm:cxn modelId="{FB868A2C-E9AC-4ECA-8AE1-0BC30A05CDA1}" srcId="{E9AB03EC-3A2A-4B20-8EBE-847AF9145F0A}" destId="{D430CDB4-A9D8-410D-A20C-3A38C07A014F}" srcOrd="1" destOrd="0" parTransId="{D10D2A3B-2334-4E04-8539-DE1CFF37F452}" sibTransId="{DD5419B7-2040-46DC-9D7E-DF44A1D1E1CC}"/>
    <dgm:cxn modelId="{E0C9CD2D-3966-4B89-9824-0B7640FE5090}" type="presOf" srcId="{641902E0-FD41-432A-9CBD-62624800D00B}" destId="{57034B76-22CA-442E-9E89-8ECD7F7BD19E}" srcOrd="0" destOrd="2" presId="urn:microsoft.com/office/officeart/2005/8/layout/default"/>
    <dgm:cxn modelId="{B8083A31-6E76-4A66-A41E-5C0DF74465E0}" srcId="{D430CDB4-A9D8-410D-A20C-3A38C07A014F}" destId="{641902E0-FD41-432A-9CBD-62624800D00B}" srcOrd="1" destOrd="0" parTransId="{A77F1312-4B71-4C5D-97ED-F161864401CB}" sibTransId="{BD113160-9F63-4B8F-9FDF-29232DBB2D44}"/>
    <dgm:cxn modelId="{C6A7F75E-13E6-4ED9-92B5-0F62CBA1C149}" type="presOf" srcId="{4B59A2E6-59B2-40CD-87FD-692B7373F0B4}" destId="{57034B76-22CA-442E-9E89-8ECD7F7BD19E}" srcOrd="0" destOrd="4" presId="urn:microsoft.com/office/officeart/2005/8/layout/default"/>
    <dgm:cxn modelId="{F3CB5E5F-C8E7-4820-9C48-7224CFB7978D}" type="presOf" srcId="{8B6E12CA-BAF5-4C56-AE81-54E4AF238C38}" destId="{F2300670-5AAF-419A-AF04-72CB0B8CD8B1}" srcOrd="0" destOrd="3" presId="urn:microsoft.com/office/officeart/2005/8/layout/default"/>
    <dgm:cxn modelId="{127E6649-C5EB-4B8B-A411-DB9ABBFA5CDB}" srcId="{074F5655-3A87-4008-9FB9-714CFA37771E}" destId="{8B6E12CA-BAF5-4C56-AE81-54E4AF238C38}" srcOrd="2" destOrd="0" parTransId="{20A4AE93-287B-4C33-BCAF-6C909A5105DB}" sibTransId="{A51299B3-D4B1-4956-97D9-2E5F97457392}"/>
    <dgm:cxn modelId="{18820D70-2326-4063-9ED5-713D87C30E4D}" srcId="{E9AB03EC-3A2A-4B20-8EBE-847AF9145F0A}" destId="{074F5655-3A87-4008-9FB9-714CFA37771E}" srcOrd="2" destOrd="0" parTransId="{850D6961-1896-4235-9871-7FB22F254E99}" sibTransId="{7BAEFA0D-D1E9-4AAC-B3A0-BE5CA65CC153}"/>
    <dgm:cxn modelId="{5B20B271-8E91-4471-8504-B8736B86F60A}" srcId="{25336875-A826-424E-B76E-0EBED5DCE316}" destId="{933713C5-98DD-42FD-97B9-FA7E0A1B37ED}" srcOrd="1" destOrd="0" parTransId="{7312981A-361D-4934-BA09-FEE1AEA3FEEC}" sibTransId="{9309E07A-2E00-4AD4-882D-3B611DE31B1B}"/>
    <dgm:cxn modelId="{6FAB1556-1842-4A51-AABC-1BF103531345}" type="presOf" srcId="{233D8E50-BD61-4900-B783-A211D8C9D75D}" destId="{F2300670-5AAF-419A-AF04-72CB0B8CD8B1}" srcOrd="0" destOrd="1" presId="urn:microsoft.com/office/officeart/2005/8/layout/default"/>
    <dgm:cxn modelId="{03BA0179-BA07-484D-A18B-F0297D430AEB}" type="presOf" srcId="{933713C5-98DD-42FD-97B9-FA7E0A1B37ED}" destId="{E89B085B-BB31-4C5B-9E31-3BAB4DA22ADC}" srcOrd="0" destOrd="2" presId="urn:microsoft.com/office/officeart/2005/8/layout/default"/>
    <dgm:cxn modelId="{4F3E4D5A-9AB1-49F5-99B8-0C1E2DB2C693}" type="presOf" srcId="{AD79FF0B-CAA9-46F6-8B7C-6C78CF54E2C8}" destId="{57034B76-22CA-442E-9E89-8ECD7F7BD19E}" srcOrd="0" destOrd="1" presId="urn:microsoft.com/office/officeart/2005/8/layout/default"/>
    <dgm:cxn modelId="{3455307D-584F-4AA5-9E69-4E7767CF5FFE}" srcId="{25336875-A826-424E-B76E-0EBED5DCE316}" destId="{0CCA1985-48DB-40EE-AB10-5FBF133CFFAD}" srcOrd="2" destOrd="0" parTransId="{3D71BBB0-B4E2-4D48-8690-6028C17ADFE3}" sibTransId="{D9D7BFA2-980D-4191-8E21-E3EF4FB9A2B1}"/>
    <dgm:cxn modelId="{9E4C6083-B225-4CA0-AB48-9B29A60449F7}" type="presOf" srcId="{4B342794-660E-4D14-8848-BF7C8436D53C}" destId="{F2300670-5AAF-419A-AF04-72CB0B8CD8B1}" srcOrd="0" destOrd="4" presId="urn:microsoft.com/office/officeart/2005/8/layout/default"/>
    <dgm:cxn modelId="{1F673A8D-9CD0-428E-B3D0-9A7D2871C092}" srcId="{D430CDB4-A9D8-410D-A20C-3A38C07A014F}" destId="{4B59A2E6-59B2-40CD-87FD-692B7373F0B4}" srcOrd="3" destOrd="0" parTransId="{280B42D8-8765-4442-88FE-0B99F276A1F8}" sibTransId="{9D839F56-E334-488E-BF5E-102108043257}"/>
    <dgm:cxn modelId="{FCA37298-195B-464A-BE25-E9E597E33787}" srcId="{D430CDB4-A9D8-410D-A20C-3A38C07A014F}" destId="{13A88E2B-5ACC-4B6D-96C4-FD0BAC2996F8}" srcOrd="2" destOrd="0" parTransId="{157C9EB3-EEC1-49B3-8563-BB280D317548}" sibTransId="{C81EA9D5-824B-4DA2-B576-E0B41FD1F990}"/>
    <dgm:cxn modelId="{11B9BF9B-1505-4FFF-8BAF-CF3BA3667F51}" type="presOf" srcId="{13A88E2B-5ACC-4B6D-96C4-FD0BAC2996F8}" destId="{57034B76-22CA-442E-9E89-8ECD7F7BD19E}" srcOrd="0" destOrd="3" presId="urn:microsoft.com/office/officeart/2005/8/layout/default"/>
    <dgm:cxn modelId="{B972CA9D-34CB-4A37-8962-D07C7E0B0722}" type="presOf" srcId="{0CCA1985-48DB-40EE-AB10-5FBF133CFFAD}" destId="{E89B085B-BB31-4C5B-9E31-3BAB4DA22ADC}" srcOrd="0" destOrd="3" presId="urn:microsoft.com/office/officeart/2005/8/layout/default"/>
    <dgm:cxn modelId="{44850CAF-3757-4D80-889D-D09C9B0E1D4A}" type="presOf" srcId="{E9AB03EC-3A2A-4B20-8EBE-847AF9145F0A}" destId="{3B48F96E-8FBF-443A-ADD1-38F09FBA2276}" srcOrd="0" destOrd="0" presId="urn:microsoft.com/office/officeart/2005/8/layout/default"/>
    <dgm:cxn modelId="{D347A1B5-AD32-4C7F-A6FB-143662B3C1AB}" srcId="{E9AB03EC-3A2A-4B20-8EBE-847AF9145F0A}" destId="{25336875-A826-424E-B76E-0EBED5DCE316}" srcOrd="0" destOrd="0" parTransId="{64CF5A47-5404-4ACF-9C10-450D766C2DAB}" sibTransId="{2F769773-850F-465A-9481-1E0F4496FF25}"/>
    <dgm:cxn modelId="{4347BDBD-B6A0-48E9-B24F-726D9C2D8CA2}" type="presOf" srcId="{217711CA-E195-4882-8532-D999339AFE90}" destId="{F2300670-5AAF-419A-AF04-72CB0B8CD8B1}" srcOrd="0" destOrd="2" presId="urn:microsoft.com/office/officeart/2005/8/layout/default"/>
    <dgm:cxn modelId="{5B2EF3C0-F8AD-4F14-9621-C176600B8B07}" srcId="{074F5655-3A87-4008-9FB9-714CFA37771E}" destId="{217711CA-E195-4882-8532-D999339AFE90}" srcOrd="1" destOrd="0" parTransId="{30C111D1-9A30-418B-80E3-035B7BC6AB25}" sibTransId="{F08C03BF-A82A-4BF5-A34B-DF2B0172D5CB}"/>
    <dgm:cxn modelId="{F8DC42D3-E19B-4376-A7E6-FB976F69AB45}" type="presOf" srcId="{074F5655-3A87-4008-9FB9-714CFA37771E}" destId="{F2300670-5AAF-419A-AF04-72CB0B8CD8B1}" srcOrd="0" destOrd="0" presId="urn:microsoft.com/office/officeart/2005/8/layout/default"/>
    <dgm:cxn modelId="{861F3FE0-C277-437F-A7AA-8290ACB53222}" type="presOf" srcId="{3257EB34-47DB-4E89-B515-0E6D65012E35}" destId="{E89B085B-BB31-4C5B-9E31-3BAB4DA22ADC}" srcOrd="0" destOrd="1" presId="urn:microsoft.com/office/officeart/2005/8/layout/default"/>
    <dgm:cxn modelId="{17BB7DE0-9A18-4288-826A-6EB934243C67}" type="presOf" srcId="{25336875-A826-424E-B76E-0EBED5DCE316}" destId="{E89B085B-BB31-4C5B-9E31-3BAB4DA22ADC}" srcOrd="0" destOrd="0" presId="urn:microsoft.com/office/officeart/2005/8/layout/default"/>
    <dgm:cxn modelId="{1846F4F7-012F-4BB4-A81E-AA1788302271}" srcId="{D430CDB4-A9D8-410D-A20C-3A38C07A014F}" destId="{AD79FF0B-CAA9-46F6-8B7C-6C78CF54E2C8}" srcOrd="0" destOrd="0" parTransId="{3C3DC7B6-669D-4DBA-BFBC-D2767357222B}" sibTransId="{E51C1713-2426-4581-BEE8-E3DD29A1CCC7}"/>
    <dgm:cxn modelId="{05847FFB-8750-40B4-A428-3519899ADBBF}" srcId="{074F5655-3A87-4008-9FB9-714CFA37771E}" destId="{233D8E50-BD61-4900-B783-A211D8C9D75D}" srcOrd="0" destOrd="0" parTransId="{1CAF2756-912A-44EB-96D2-0E1FCD381B36}" sibTransId="{C9CA629A-F426-494E-953E-0D5665D9CDB0}"/>
    <dgm:cxn modelId="{1997A583-E274-49FA-A329-BFE8EF43B010}" type="presParOf" srcId="{3B48F96E-8FBF-443A-ADD1-38F09FBA2276}" destId="{E89B085B-BB31-4C5B-9E31-3BAB4DA22ADC}" srcOrd="0" destOrd="0" presId="urn:microsoft.com/office/officeart/2005/8/layout/default"/>
    <dgm:cxn modelId="{F6A5F9EA-D995-46DE-A54B-CC4D08098160}" type="presParOf" srcId="{3B48F96E-8FBF-443A-ADD1-38F09FBA2276}" destId="{07AE8F57-4766-460B-B44B-A2D6F630B913}" srcOrd="1" destOrd="0" presId="urn:microsoft.com/office/officeart/2005/8/layout/default"/>
    <dgm:cxn modelId="{B6E8016A-7EE8-40B6-B754-89CE58620D0F}" type="presParOf" srcId="{3B48F96E-8FBF-443A-ADD1-38F09FBA2276}" destId="{57034B76-22CA-442E-9E89-8ECD7F7BD19E}" srcOrd="2" destOrd="0" presId="urn:microsoft.com/office/officeart/2005/8/layout/default"/>
    <dgm:cxn modelId="{D3101470-A11E-4A31-BB70-2B8390EBFD44}" type="presParOf" srcId="{3B48F96E-8FBF-443A-ADD1-38F09FBA2276}" destId="{1A402431-9A0D-424C-AB41-70532613FA3C}" srcOrd="3" destOrd="0" presId="urn:microsoft.com/office/officeart/2005/8/layout/default"/>
    <dgm:cxn modelId="{B9212381-9AB8-4A2B-A5AB-54D828E4D9D8}" type="presParOf" srcId="{3B48F96E-8FBF-443A-ADD1-38F09FBA2276}" destId="{F2300670-5AAF-419A-AF04-72CB0B8CD8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500A7-9F4B-42DD-AE67-C82EDC29B9CF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62D946-AA6F-4AAF-8C1A-31D7E714A6CD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Teanga</a:t>
          </a:r>
          <a:r>
            <a:rPr lang="en-US" dirty="0">
              <a:latin typeface="Calibri Light" panose="020F0302020204030204"/>
            </a:rPr>
            <a:t> Chun </a:t>
          </a:r>
          <a:r>
            <a:rPr lang="en-US" dirty="0" err="1">
              <a:latin typeface="Calibri Light" panose="020F0302020204030204"/>
            </a:rPr>
            <a:t>Ábhair</a:t>
          </a:r>
          <a:r>
            <a:rPr lang="en-US" dirty="0">
              <a:latin typeface="Calibri Light" panose="020F0302020204030204"/>
            </a:rPr>
            <a:t> a </a:t>
          </a:r>
          <a:r>
            <a:rPr lang="en-US" dirty="0" err="1">
              <a:latin typeface="Calibri Light" panose="020F0302020204030204"/>
            </a:rPr>
            <a:t>fhoghlaim</a:t>
          </a:r>
          <a:endParaRPr lang="en-US" dirty="0"/>
        </a:p>
      </dgm:t>
    </dgm:pt>
    <dgm:pt modelId="{848B4D2B-B3BC-4BD7-BF1E-37E4774825B5}" type="parTrans" cxnId="{8BD54494-5EF8-4835-9820-AFC069719F95}">
      <dgm:prSet/>
      <dgm:spPr/>
      <dgm:t>
        <a:bodyPr/>
        <a:lstStyle/>
        <a:p>
          <a:endParaRPr lang="en-US"/>
        </a:p>
      </dgm:t>
    </dgm:pt>
    <dgm:pt modelId="{4F223186-C731-4C9B-88CB-4DBF3341ABFB}" type="sibTrans" cxnId="{8BD54494-5EF8-4835-9820-AFC069719F95}">
      <dgm:prSet/>
      <dgm:spPr/>
      <dgm:t>
        <a:bodyPr/>
        <a:lstStyle/>
        <a:p>
          <a:endParaRPr lang="en-US"/>
        </a:p>
      </dgm:t>
    </dgm:pt>
    <dgm:pt modelId="{0CC3CE17-B3C3-4A47-B38F-54AE0443E9E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Ábhar</a:t>
          </a:r>
          <a:r>
            <a:rPr lang="en-US" dirty="0">
              <a:latin typeface="Calibri Light" panose="020F0302020204030204"/>
            </a:rPr>
            <a:t> Chun </a:t>
          </a:r>
          <a:r>
            <a:rPr lang="en-US" dirty="0" err="1">
              <a:latin typeface="Calibri Light" panose="020F0302020204030204"/>
            </a:rPr>
            <a:t>Teanga</a:t>
          </a:r>
          <a:r>
            <a:rPr lang="en-US" dirty="0">
              <a:latin typeface="Calibri Light" panose="020F0302020204030204"/>
            </a:rPr>
            <a:t> a </a:t>
          </a:r>
          <a:r>
            <a:rPr lang="en-US" dirty="0" err="1">
              <a:latin typeface="Calibri Light" panose="020F0302020204030204"/>
            </a:rPr>
            <a:t>fhoghlaim</a:t>
          </a:r>
          <a:endParaRPr lang="en-US" dirty="0" err="1"/>
        </a:p>
      </dgm:t>
    </dgm:pt>
    <dgm:pt modelId="{43B6A8EE-4C9A-4ACC-A00E-26C715339E17}" type="parTrans" cxnId="{79583BF5-24DA-43A9-94FA-580E2D585977}">
      <dgm:prSet/>
      <dgm:spPr/>
      <dgm:t>
        <a:bodyPr/>
        <a:lstStyle/>
        <a:p>
          <a:endParaRPr lang="en-US"/>
        </a:p>
      </dgm:t>
    </dgm:pt>
    <dgm:pt modelId="{E427ECC6-68F6-4537-9848-E4E1D13A5245}" type="sibTrans" cxnId="{79583BF5-24DA-43A9-94FA-580E2D585977}">
      <dgm:prSet/>
      <dgm:spPr/>
      <dgm:t>
        <a:bodyPr/>
        <a:lstStyle/>
        <a:p>
          <a:endParaRPr lang="en-US"/>
        </a:p>
      </dgm:t>
    </dgm:pt>
    <dgm:pt modelId="{B313F628-89F6-486C-9F13-6023C0C3D3E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Béim Chomhionannach</a:t>
          </a:r>
        </a:p>
      </dgm:t>
    </dgm:pt>
    <dgm:pt modelId="{355C1D64-A125-4533-8F71-AC5B965695F9}" type="parTrans" cxnId="{F5E9B708-55E1-4B48-AD9D-DA8E2258F314}">
      <dgm:prSet/>
      <dgm:spPr/>
    </dgm:pt>
    <dgm:pt modelId="{9F4A6F66-51C7-4F6A-92E0-827A3C094483}" type="sibTrans" cxnId="{F5E9B708-55E1-4B48-AD9D-DA8E2258F314}">
      <dgm:prSet/>
      <dgm:spPr/>
    </dgm:pt>
    <dgm:pt modelId="{792B11CC-9DBC-4F08-8023-1D9B925FEC21}" type="pres">
      <dgm:prSet presAssocID="{B63500A7-9F4B-42DD-AE67-C82EDC29B9CF}" presName="diagram" presStyleCnt="0">
        <dgm:presLayoutVars>
          <dgm:dir/>
          <dgm:resizeHandles val="exact"/>
        </dgm:presLayoutVars>
      </dgm:prSet>
      <dgm:spPr/>
    </dgm:pt>
    <dgm:pt modelId="{A7F94E49-F711-4EE9-9464-5514C31CE4EF}" type="pres">
      <dgm:prSet presAssocID="{2762D946-AA6F-4AAF-8C1A-31D7E714A6CD}" presName="node" presStyleLbl="node1" presStyleIdx="0" presStyleCnt="3">
        <dgm:presLayoutVars>
          <dgm:bulletEnabled val="1"/>
        </dgm:presLayoutVars>
      </dgm:prSet>
      <dgm:spPr/>
    </dgm:pt>
    <dgm:pt modelId="{42AE4024-AC2B-4070-ABAE-D9010009FC45}" type="pres">
      <dgm:prSet presAssocID="{4F223186-C731-4C9B-88CB-4DBF3341ABFB}" presName="sibTrans" presStyleLbl="sibTrans2D1" presStyleIdx="0" presStyleCnt="2"/>
      <dgm:spPr/>
    </dgm:pt>
    <dgm:pt modelId="{8BAE6475-2A0D-4FDC-A32A-DE1763E15639}" type="pres">
      <dgm:prSet presAssocID="{4F223186-C731-4C9B-88CB-4DBF3341ABFB}" presName="connectorText" presStyleLbl="sibTrans2D1" presStyleIdx="0" presStyleCnt="2"/>
      <dgm:spPr/>
    </dgm:pt>
    <dgm:pt modelId="{1D6BA66E-D6AD-4B56-B8FD-86347FB810E8}" type="pres">
      <dgm:prSet presAssocID="{0CC3CE17-B3C3-4A47-B38F-54AE0443E9EA}" presName="node" presStyleLbl="node1" presStyleIdx="1" presStyleCnt="3">
        <dgm:presLayoutVars>
          <dgm:bulletEnabled val="1"/>
        </dgm:presLayoutVars>
      </dgm:prSet>
      <dgm:spPr/>
    </dgm:pt>
    <dgm:pt modelId="{DB46A1D9-4148-42CB-BC2C-41FCCD993A86}" type="pres">
      <dgm:prSet presAssocID="{E427ECC6-68F6-4537-9848-E4E1D13A5245}" presName="sibTrans" presStyleLbl="sibTrans2D1" presStyleIdx="1" presStyleCnt="2"/>
      <dgm:spPr/>
    </dgm:pt>
    <dgm:pt modelId="{A543FE47-7706-4130-969E-DAAB6CB306C3}" type="pres">
      <dgm:prSet presAssocID="{E427ECC6-68F6-4537-9848-E4E1D13A5245}" presName="connectorText" presStyleLbl="sibTrans2D1" presStyleIdx="1" presStyleCnt="2"/>
      <dgm:spPr/>
    </dgm:pt>
    <dgm:pt modelId="{13666864-3D89-42DB-B824-A7DA3F5D7AF9}" type="pres">
      <dgm:prSet presAssocID="{B313F628-89F6-486C-9F13-6023C0C3D3E0}" presName="node" presStyleLbl="node1" presStyleIdx="2" presStyleCnt="3">
        <dgm:presLayoutVars>
          <dgm:bulletEnabled val="1"/>
        </dgm:presLayoutVars>
      </dgm:prSet>
      <dgm:spPr/>
    </dgm:pt>
  </dgm:ptLst>
  <dgm:cxnLst>
    <dgm:cxn modelId="{F5E9B708-55E1-4B48-AD9D-DA8E2258F314}" srcId="{B63500A7-9F4B-42DD-AE67-C82EDC29B9CF}" destId="{B313F628-89F6-486C-9F13-6023C0C3D3E0}" srcOrd="2" destOrd="0" parTransId="{355C1D64-A125-4533-8F71-AC5B965695F9}" sibTransId="{9F4A6F66-51C7-4F6A-92E0-827A3C094483}"/>
    <dgm:cxn modelId="{0E6E6511-1595-483D-91BF-820CE83A5BC9}" type="presOf" srcId="{0CC3CE17-B3C3-4A47-B38F-54AE0443E9EA}" destId="{1D6BA66E-D6AD-4B56-B8FD-86347FB810E8}" srcOrd="0" destOrd="0" presId="urn:microsoft.com/office/officeart/2005/8/layout/process5"/>
    <dgm:cxn modelId="{A4661F47-49C7-424B-9F49-E42A1BA76AAA}" type="presOf" srcId="{4F223186-C731-4C9B-88CB-4DBF3341ABFB}" destId="{42AE4024-AC2B-4070-ABAE-D9010009FC45}" srcOrd="0" destOrd="0" presId="urn:microsoft.com/office/officeart/2005/8/layout/process5"/>
    <dgm:cxn modelId="{42564976-9C1E-4607-80F2-220A5A07FE28}" type="presOf" srcId="{E427ECC6-68F6-4537-9848-E4E1D13A5245}" destId="{A543FE47-7706-4130-969E-DAAB6CB306C3}" srcOrd="1" destOrd="0" presId="urn:microsoft.com/office/officeart/2005/8/layout/process5"/>
    <dgm:cxn modelId="{7EB30D90-677E-45EA-A4A4-7EF27658C9B9}" type="presOf" srcId="{B63500A7-9F4B-42DD-AE67-C82EDC29B9CF}" destId="{792B11CC-9DBC-4F08-8023-1D9B925FEC21}" srcOrd="0" destOrd="0" presId="urn:microsoft.com/office/officeart/2005/8/layout/process5"/>
    <dgm:cxn modelId="{8BD54494-5EF8-4835-9820-AFC069719F95}" srcId="{B63500A7-9F4B-42DD-AE67-C82EDC29B9CF}" destId="{2762D946-AA6F-4AAF-8C1A-31D7E714A6CD}" srcOrd="0" destOrd="0" parTransId="{848B4D2B-B3BC-4BD7-BF1E-37E4774825B5}" sibTransId="{4F223186-C731-4C9B-88CB-4DBF3341ABFB}"/>
    <dgm:cxn modelId="{2E7B16AA-3B91-4C69-BB41-EFF2D220182A}" type="presOf" srcId="{B313F628-89F6-486C-9F13-6023C0C3D3E0}" destId="{13666864-3D89-42DB-B824-A7DA3F5D7AF9}" srcOrd="0" destOrd="0" presId="urn:microsoft.com/office/officeart/2005/8/layout/process5"/>
    <dgm:cxn modelId="{844A83AC-A6A5-4AAB-A1B3-D40C0DE95840}" type="presOf" srcId="{E427ECC6-68F6-4537-9848-E4E1D13A5245}" destId="{DB46A1D9-4148-42CB-BC2C-41FCCD993A86}" srcOrd="0" destOrd="0" presId="urn:microsoft.com/office/officeart/2005/8/layout/process5"/>
    <dgm:cxn modelId="{BB3434E0-489E-4464-B055-1CF65A3776C1}" type="presOf" srcId="{4F223186-C731-4C9B-88CB-4DBF3341ABFB}" destId="{8BAE6475-2A0D-4FDC-A32A-DE1763E15639}" srcOrd="1" destOrd="0" presId="urn:microsoft.com/office/officeart/2005/8/layout/process5"/>
    <dgm:cxn modelId="{250FC6E4-6A74-44DC-B5DB-A26B8EC3DDD7}" type="presOf" srcId="{2762D946-AA6F-4AAF-8C1A-31D7E714A6CD}" destId="{A7F94E49-F711-4EE9-9464-5514C31CE4EF}" srcOrd="0" destOrd="0" presId="urn:microsoft.com/office/officeart/2005/8/layout/process5"/>
    <dgm:cxn modelId="{79583BF5-24DA-43A9-94FA-580E2D585977}" srcId="{B63500A7-9F4B-42DD-AE67-C82EDC29B9CF}" destId="{0CC3CE17-B3C3-4A47-B38F-54AE0443E9EA}" srcOrd="1" destOrd="0" parTransId="{43B6A8EE-4C9A-4ACC-A00E-26C715339E17}" sibTransId="{E427ECC6-68F6-4537-9848-E4E1D13A5245}"/>
    <dgm:cxn modelId="{4680F813-75B9-4684-B495-363721BA8583}" type="presParOf" srcId="{792B11CC-9DBC-4F08-8023-1D9B925FEC21}" destId="{A7F94E49-F711-4EE9-9464-5514C31CE4EF}" srcOrd="0" destOrd="0" presId="urn:microsoft.com/office/officeart/2005/8/layout/process5"/>
    <dgm:cxn modelId="{DA64CCC9-FE97-4E43-A7B2-9E3A0CA79EAE}" type="presParOf" srcId="{792B11CC-9DBC-4F08-8023-1D9B925FEC21}" destId="{42AE4024-AC2B-4070-ABAE-D9010009FC45}" srcOrd="1" destOrd="0" presId="urn:microsoft.com/office/officeart/2005/8/layout/process5"/>
    <dgm:cxn modelId="{951B2BAD-5820-4F60-81FA-6194A0046935}" type="presParOf" srcId="{42AE4024-AC2B-4070-ABAE-D9010009FC45}" destId="{8BAE6475-2A0D-4FDC-A32A-DE1763E15639}" srcOrd="0" destOrd="0" presId="urn:microsoft.com/office/officeart/2005/8/layout/process5"/>
    <dgm:cxn modelId="{83C6D926-EE67-4C34-A8B3-569EC1549B82}" type="presParOf" srcId="{792B11CC-9DBC-4F08-8023-1D9B925FEC21}" destId="{1D6BA66E-D6AD-4B56-B8FD-86347FB810E8}" srcOrd="2" destOrd="0" presId="urn:microsoft.com/office/officeart/2005/8/layout/process5"/>
    <dgm:cxn modelId="{EDDE0153-4D34-43C5-8A04-587E4EEC1D68}" type="presParOf" srcId="{792B11CC-9DBC-4F08-8023-1D9B925FEC21}" destId="{DB46A1D9-4148-42CB-BC2C-41FCCD993A86}" srcOrd="3" destOrd="0" presId="urn:microsoft.com/office/officeart/2005/8/layout/process5"/>
    <dgm:cxn modelId="{1E7B7458-34D9-42D3-BBEC-F3702899BB23}" type="presParOf" srcId="{DB46A1D9-4148-42CB-BC2C-41FCCD993A86}" destId="{A543FE47-7706-4130-969E-DAAB6CB306C3}" srcOrd="0" destOrd="0" presId="urn:microsoft.com/office/officeart/2005/8/layout/process5"/>
    <dgm:cxn modelId="{01B5D7E3-BC5F-40F1-B92F-99FE49CEC4D1}" type="presParOf" srcId="{792B11CC-9DBC-4F08-8023-1D9B925FEC21}" destId="{13666864-3D89-42DB-B824-A7DA3F5D7AF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B085B-BB31-4C5B-9E31-3BAB4DA22ADC}">
      <dsp:nvSpPr>
        <dsp:cNvPr id="0" name=""/>
        <dsp:cNvSpPr/>
      </dsp:nvSpPr>
      <dsp:spPr>
        <a:xfrm>
          <a:off x="0" y="1174641"/>
          <a:ext cx="3407833" cy="2044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Calibri Light" panose="020F0302020204030204"/>
            </a:rPr>
            <a:t>Cleachtais</a:t>
          </a:r>
          <a:r>
            <a:rPr lang="en-US" sz="2000" kern="1200" dirty="0">
              <a:latin typeface="Calibri Light" panose="020F0302020204030204"/>
            </a:rPr>
            <a:t> Nua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Luas Oibre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Calibri Light" panose="020F0302020204030204"/>
            </a:rPr>
            <a:t>Cúrsaí</a:t>
          </a:r>
          <a:r>
            <a:rPr lang="en-US" sz="2000" kern="1200" dirty="0">
              <a:latin typeface="Calibri Light" panose="020F0302020204030204"/>
            </a:rPr>
            <a:t> </a:t>
          </a:r>
          <a:r>
            <a:rPr lang="en-US" sz="2000" kern="1200" dirty="0" err="1">
              <a:latin typeface="Calibri Light" panose="020F0302020204030204"/>
            </a:rPr>
            <a:t>teicneolaíochta</a:t>
          </a:r>
          <a:endParaRPr lang="en-US" sz="2000" kern="1200" dirty="0">
            <a:latin typeface="Calibri Light" panose="020F0302020204030204"/>
          </a:endParaRPr>
        </a:p>
      </dsp:txBody>
      <dsp:txXfrm>
        <a:off x="0" y="1174641"/>
        <a:ext cx="3407833" cy="2044699"/>
      </dsp:txXfrm>
    </dsp:sp>
    <dsp:sp modelId="{57034B76-22CA-442E-9E89-8ECD7F7BD19E}">
      <dsp:nvSpPr>
        <dsp:cNvPr id="0" name=""/>
        <dsp:cNvSpPr/>
      </dsp:nvSpPr>
      <dsp:spPr>
        <a:xfrm>
          <a:off x="3748616" y="1174641"/>
          <a:ext cx="3407833" cy="204469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Calibri Light" panose="020F030202020403020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Calibri Light" panose="020F0302020204030204"/>
            </a:rPr>
            <a:t>Modheolaíochtaí</a:t>
          </a:r>
          <a:r>
            <a:rPr lang="en-US" sz="2000" kern="1200" dirty="0">
              <a:latin typeface="Calibri Light" panose="020F0302020204030204"/>
            </a:rPr>
            <a:t> </a:t>
          </a:r>
          <a:r>
            <a:rPr lang="en-US" sz="2000" kern="1200" dirty="0" err="1">
              <a:latin typeface="Calibri Light" panose="020F0302020204030204"/>
            </a:rPr>
            <a:t>Nua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Suim na nDaltaí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An Fhoghlaim Ghníomhach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Calibri Light" panose="020F0302020204030204"/>
          </a:endParaRPr>
        </a:p>
      </dsp:txBody>
      <dsp:txXfrm>
        <a:off x="3748616" y="1174641"/>
        <a:ext cx="3407833" cy="2044699"/>
      </dsp:txXfrm>
    </dsp:sp>
    <dsp:sp modelId="{F2300670-5AAF-419A-AF04-72CB0B8CD8B1}">
      <dsp:nvSpPr>
        <dsp:cNvPr id="0" name=""/>
        <dsp:cNvSpPr/>
      </dsp:nvSpPr>
      <dsp:spPr>
        <a:xfrm>
          <a:off x="7497232" y="1174641"/>
          <a:ext cx="3407833" cy="20446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Calibri Light" panose="020F030202020403020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Measúnú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Aiseolas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/>
            </a:rPr>
            <a:t>Monatóireacht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Calibri Light" panose="020F0302020204030204"/>
          </a:endParaRPr>
        </a:p>
      </dsp:txBody>
      <dsp:txXfrm>
        <a:off x="7497232" y="1174641"/>
        <a:ext cx="3407833" cy="2044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4E49-F711-4EE9-9464-5514C31CE4EF}">
      <dsp:nvSpPr>
        <dsp:cNvPr id="0" name=""/>
        <dsp:cNvSpPr/>
      </dsp:nvSpPr>
      <dsp:spPr>
        <a:xfrm>
          <a:off x="1423445" y="764"/>
          <a:ext cx="2127880" cy="1276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libri Light" panose="020F0302020204030204"/>
            </a:rPr>
            <a:t>Teanga</a:t>
          </a:r>
          <a:r>
            <a:rPr lang="en-US" sz="2100" kern="1200" dirty="0">
              <a:latin typeface="Calibri Light" panose="020F0302020204030204"/>
            </a:rPr>
            <a:t> Chun </a:t>
          </a:r>
          <a:r>
            <a:rPr lang="en-US" sz="2100" kern="1200" dirty="0" err="1">
              <a:latin typeface="Calibri Light" panose="020F0302020204030204"/>
            </a:rPr>
            <a:t>Ábhair</a:t>
          </a:r>
          <a:r>
            <a:rPr lang="en-US" sz="2100" kern="1200" dirty="0">
              <a:latin typeface="Calibri Light" panose="020F0302020204030204"/>
            </a:rPr>
            <a:t> a </a:t>
          </a:r>
          <a:r>
            <a:rPr lang="en-US" sz="2100" kern="1200" dirty="0" err="1">
              <a:latin typeface="Calibri Light" panose="020F0302020204030204"/>
            </a:rPr>
            <a:t>fhoghlaim</a:t>
          </a:r>
          <a:endParaRPr lang="en-US" sz="2100" kern="1200" dirty="0"/>
        </a:p>
      </dsp:txBody>
      <dsp:txXfrm>
        <a:off x="1460839" y="38158"/>
        <a:ext cx="2053092" cy="1201940"/>
      </dsp:txXfrm>
    </dsp:sp>
    <dsp:sp modelId="{42AE4024-AC2B-4070-ABAE-D9010009FC45}">
      <dsp:nvSpPr>
        <dsp:cNvPr id="0" name=""/>
        <dsp:cNvSpPr/>
      </dsp:nvSpPr>
      <dsp:spPr>
        <a:xfrm rot="5400000">
          <a:off x="2261830" y="1426444"/>
          <a:ext cx="451110" cy="527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2329072" y="1464746"/>
        <a:ext cx="316628" cy="315777"/>
      </dsp:txXfrm>
    </dsp:sp>
    <dsp:sp modelId="{1D6BA66E-D6AD-4B56-B8FD-86347FB810E8}">
      <dsp:nvSpPr>
        <dsp:cNvPr id="0" name=""/>
        <dsp:cNvSpPr/>
      </dsp:nvSpPr>
      <dsp:spPr>
        <a:xfrm>
          <a:off x="1423445" y="2128645"/>
          <a:ext cx="2127880" cy="1276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alibri Light" panose="020F0302020204030204"/>
            </a:rPr>
            <a:t>Ábhar</a:t>
          </a:r>
          <a:r>
            <a:rPr lang="en-US" sz="2100" kern="1200" dirty="0">
              <a:latin typeface="Calibri Light" panose="020F0302020204030204"/>
            </a:rPr>
            <a:t> Chun </a:t>
          </a:r>
          <a:r>
            <a:rPr lang="en-US" sz="2100" kern="1200" dirty="0" err="1">
              <a:latin typeface="Calibri Light" panose="020F0302020204030204"/>
            </a:rPr>
            <a:t>Teanga</a:t>
          </a:r>
          <a:r>
            <a:rPr lang="en-US" sz="2100" kern="1200" dirty="0">
              <a:latin typeface="Calibri Light" panose="020F0302020204030204"/>
            </a:rPr>
            <a:t> a </a:t>
          </a:r>
          <a:r>
            <a:rPr lang="en-US" sz="2100" kern="1200" dirty="0" err="1">
              <a:latin typeface="Calibri Light" panose="020F0302020204030204"/>
            </a:rPr>
            <a:t>fhoghlaim</a:t>
          </a:r>
          <a:endParaRPr lang="en-US" sz="2100" kern="1200" dirty="0" err="1"/>
        </a:p>
      </dsp:txBody>
      <dsp:txXfrm>
        <a:off x="1460839" y="2166039"/>
        <a:ext cx="2053092" cy="1201940"/>
      </dsp:txXfrm>
    </dsp:sp>
    <dsp:sp modelId="{DB46A1D9-4148-42CB-BC2C-41FCCD993A86}">
      <dsp:nvSpPr>
        <dsp:cNvPr id="0" name=""/>
        <dsp:cNvSpPr/>
      </dsp:nvSpPr>
      <dsp:spPr>
        <a:xfrm rot="5400000">
          <a:off x="2261830" y="3554325"/>
          <a:ext cx="451110" cy="527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2329072" y="3592627"/>
        <a:ext cx="316628" cy="315777"/>
      </dsp:txXfrm>
    </dsp:sp>
    <dsp:sp modelId="{13666864-3D89-42DB-B824-A7DA3F5D7AF9}">
      <dsp:nvSpPr>
        <dsp:cNvPr id="0" name=""/>
        <dsp:cNvSpPr/>
      </dsp:nvSpPr>
      <dsp:spPr>
        <a:xfrm>
          <a:off x="1423445" y="4256525"/>
          <a:ext cx="2127880" cy="1276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Béim Chomhionannach</a:t>
          </a:r>
        </a:p>
      </dsp:txBody>
      <dsp:txXfrm>
        <a:off x="1460839" y="4293919"/>
        <a:ext cx="2053092" cy="120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cati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sussex.ac.uk/tel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iajesusbfe.blogspot.com/2010/04/giving-direction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erman.co.za/modern-it-management-service-management-lecture-1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aspb.org/your-meeting-checklist-21-ways-to-get-the-most-out-of-plant-biology-20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323-turkey-online-education-starts-amid-covid-19-outbreak/" TargetMode="External"/><Relationship Id="rId7" Type="http://schemas.openxmlformats.org/officeDocument/2006/relationships/hyperlink" Target="https://iblnews.es/auge-del-aprendizaje-en-linea-en-la-india-nuevas-empresas-que-recaudan-enormes-cantidades-de-capita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insauga.com/pick-a-side-should-schools-revert-to-online-learnin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Diagram, shape, arrow&#10;&#10;Description automatically generated">
            <a:extLst>
              <a:ext uri="{FF2B5EF4-FFF2-40B4-BE49-F238E27FC236}">
                <a16:creationId xmlns:a16="http://schemas.microsoft.com/office/drawing/2014/main" id="{516FA27E-1C73-4EC2-8EDF-2D4D2A79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0" r="29130" b="9092"/>
          <a:stretch/>
        </p:blipFill>
        <p:spPr>
          <a:xfrm>
            <a:off x="6109291" y="10"/>
            <a:ext cx="6082709" cy="6857990"/>
          </a:xfrm>
          <a:prstGeom prst="rect">
            <a:avLst/>
          </a:prstGeom>
        </p:spPr>
      </p:pic>
      <p:sp>
        <p:nvSpPr>
          <p:cNvPr id="34" name="Rectangle 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Sealbhú agus Caomhnú Teanga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660562"/>
            <a:ext cx="5622310" cy="14205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>
                <a:cs typeface="Calibri"/>
              </a:rPr>
              <a:t>Cur </a:t>
            </a:r>
            <a:r>
              <a:rPr lang="en-US" sz="2800" dirty="0" err="1">
                <a:cs typeface="Calibri"/>
              </a:rPr>
              <a:t>chuige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praiticiúil</a:t>
            </a:r>
            <a:r>
              <a:rPr lang="en-US" sz="2800" dirty="0">
                <a:cs typeface="Calibri"/>
              </a:rPr>
              <a:t> le </a:t>
            </a:r>
            <a:r>
              <a:rPr lang="en-US" sz="2800" dirty="0" err="1">
                <a:cs typeface="Calibri"/>
              </a:rPr>
              <a:t>rannpháirtíocht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ghníomhach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ar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líne</a:t>
            </a:r>
            <a:r>
              <a:rPr lang="en-US" sz="2800" dirty="0">
                <a:cs typeface="Calibri"/>
              </a:rPr>
              <a:t> a </a:t>
            </a:r>
            <a:r>
              <a:rPr lang="en-US" sz="2800" dirty="0" err="1">
                <a:cs typeface="Calibri"/>
              </a:rPr>
              <a:t>spreagadh</a:t>
            </a:r>
            <a:r>
              <a:rPr lang="en-US" sz="2800" dirty="0">
                <a:cs typeface="Calibri"/>
              </a:rPr>
              <a:t> ag </a:t>
            </a:r>
            <a:r>
              <a:rPr lang="en-US" sz="2800" dirty="0" err="1">
                <a:cs typeface="Calibri"/>
              </a:rPr>
              <a:t>leibhéal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hiarbhunscoile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0FD538-D703-416D-BD85-678F83C6B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4407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70029A-0675-43CD-AEF3-0A791CEEA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8339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77FF11-36CD-4341-9965-F62B50BD5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221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62BB-F0F4-4FFF-BA84-2CE12287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Cumas Cumarsáide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D3AB-999E-4BAE-9A72-3201C822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rgbClr val="FFFFFF"/>
                </a:solidFill>
                <a:cs typeface="Calibri"/>
              </a:rPr>
              <a:t>Podchraoladh</a:t>
            </a:r>
          </a:p>
          <a:p>
            <a:r>
              <a:rPr lang="en-US" sz="2000" err="1">
                <a:solidFill>
                  <a:srgbClr val="FFFFFF"/>
                </a:solidFill>
                <a:cs typeface="Calibri"/>
              </a:rPr>
              <a:t>Físeán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Powerpoint le guth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Flipgrid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Pod-o-matic</a:t>
            </a: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F3997E4-12A3-4A43-9EE9-5BE7CB79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60039" y="1341381"/>
            <a:ext cx="2743199" cy="15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F1346-36FD-4B65-987B-79AF6A48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604" y="489098"/>
            <a:ext cx="3943436" cy="178552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An Cúinne Cruinnis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6" descr="School Students Education · Free image on Pixabay">
            <a:extLst>
              <a:ext uri="{FF2B5EF4-FFF2-40B4-BE49-F238E27FC236}">
                <a16:creationId xmlns:a16="http://schemas.microsoft.com/office/drawing/2014/main" id="{807BAD3A-723F-474E-B67D-61E125FB9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" r="6599" b="-3"/>
          <a:stretch/>
        </p:blipFill>
        <p:spPr>
          <a:xfrm>
            <a:off x="564345" y="448390"/>
            <a:ext cx="3029484" cy="2868007"/>
          </a:xfrm>
          <a:prstGeom prst="rect">
            <a:avLst/>
          </a:prstGeom>
        </p:spPr>
      </p:pic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660BFBCD-E86E-4A3F-AE56-4DE2084DF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r="5949" b="4"/>
          <a:stretch/>
        </p:blipFill>
        <p:spPr>
          <a:xfrm>
            <a:off x="3809076" y="704587"/>
            <a:ext cx="3217333" cy="2355612"/>
          </a:xfrm>
          <a:prstGeom prst="rect">
            <a:avLst/>
          </a:prstGeom>
        </p:spPr>
      </p:pic>
      <p:grpSp>
        <p:nvGrpSpPr>
          <p:cNvPr id="38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918" y="3541604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3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A91AA7-E184-43C6-A281-A32A2D092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" r="38860" b="-5"/>
          <a:stretch/>
        </p:blipFill>
        <p:spPr>
          <a:xfrm>
            <a:off x="2719197" y="3410896"/>
            <a:ext cx="3029484" cy="2868007"/>
          </a:xfrm>
          <a:prstGeom prst="rect">
            <a:avLst/>
          </a:prstGeom>
        </p:spPr>
      </p:pic>
      <p:sp>
        <p:nvSpPr>
          <p:cNvPr id="46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8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924C-BF1C-4AF5-A65C-D212C5A4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604" y="2455101"/>
            <a:ext cx="3943437" cy="3720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Feasacht Teanga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Obair Ghrúpa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Aiste ar thopaicí a chur le chéile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Storyboard</a:t>
            </a:r>
          </a:p>
        </p:txBody>
      </p:sp>
    </p:spTree>
    <p:extLst>
      <p:ext uri="{BB962C8B-B14F-4D97-AF65-F5344CB8AC3E}">
        <p14:creationId xmlns:p14="http://schemas.microsoft.com/office/powerpoint/2010/main" val="199628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E3743-458D-4DCC-82C1-479D4481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  <a:cs typeface="Calibri Light"/>
              </a:rPr>
              <a:t>Ríomhphunann Teanga</a:t>
            </a:r>
            <a:endParaRPr lang="en-US" sz="41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75CFAC-8A83-4214-94DC-B9A5DB78F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8" r="29932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8657-E54D-4187-BBB7-3A194EE7D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An fhoghlaim fhéinrialaithe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An Fhéinfheasacht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30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FEE9B35-7078-4384-9ECD-1FF88513A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2" r="2" b="12822"/>
          <a:stretch/>
        </p:blipFill>
        <p:spPr>
          <a:xfrm>
            <a:off x="470421" y="1085976"/>
            <a:ext cx="3217333" cy="159283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BB964DE-0869-4D77-A202-CFDC098C8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6" r="2" b="2"/>
          <a:stretch/>
        </p:blipFill>
        <p:spPr>
          <a:xfrm>
            <a:off x="3809076" y="1082993"/>
            <a:ext cx="3217333" cy="1598801"/>
          </a:xfrm>
          <a:prstGeom prst="rect">
            <a:avLst/>
          </a:prstGeom>
        </p:spPr>
      </p:pic>
      <p:grpSp>
        <p:nvGrpSpPr>
          <p:cNvPr id="45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918" y="3541604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6" name="Freeform: Shape 32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33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AAECF27-3F62-4724-AC69-C5774473B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" r="2" b="2"/>
          <a:stretch/>
        </p:blipFill>
        <p:spPr>
          <a:xfrm>
            <a:off x="2625273" y="4042432"/>
            <a:ext cx="3217333" cy="1604934"/>
          </a:xfrm>
          <a:prstGeom prst="rect">
            <a:avLst/>
          </a:prstGeom>
        </p:spPr>
      </p:pic>
      <p:sp>
        <p:nvSpPr>
          <p:cNvPr id="48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34936ED-FB8B-4AEB-8741-C3863C0F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604" y="2455101"/>
            <a:ext cx="3943437" cy="3720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Topaicí ar leith a phlé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Aiseolas ó bhéal 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Teorann ama (Ná bíodh sé ró-fhada)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Comhtháthú ar aiseolas na ngrúpaí ag an deireadh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Ceacht obair baile bunaithe ar an méid a pléadh</a:t>
            </a:r>
          </a:p>
          <a:p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25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173B0506-772E-43D1-9A74-BD8EAAFCE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1FFC5-65EF-4817-8D5B-44731713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Sampla de chur chuige (40 nóiméad) 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9E50-C45C-48B2-BFEF-07D91425B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811" y="685805"/>
            <a:ext cx="5799230" cy="55340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20 nóiméad ionchur an mhúinteora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10 nóiméad sna seomraí (le monatóireacht)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10 nóiméad aiseolas plé &amp; comhtháthú</a:t>
            </a:r>
          </a:p>
        </p:txBody>
      </p:sp>
    </p:spTree>
    <p:extLst>
      <p:ext uri="{BB962C8B-B14F-4D97-AF65-F5344CB8AC3E}">
        <p14:creationId xmlns:p14="http://schemas.microsoft.com/office/powerpoint/2010/main" val="157843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173B0506-772E-43D1-9A74-BD8EAAFCE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1FFC5-65EF-4817-8D5B-44731713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cs typeface="Calibri Light"/>
              </a:rPr>
              <a:t>Sampla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de chur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chuige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(60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nóiméad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) 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9E50-C45C-48B2-BFEF-07D91425B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811" y="685805"/>
            <a:ext cx="5799230" cy="5534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20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nóiméad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ionchur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an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mhúinteora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15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nóiméad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seomraí</a:t>
            </a:r>
            <a:r>
              <a:rPr lang="en-US" dirty="0">
                <a:solidFill>
                  <a:schemeClr val="bg1"/>
                </a:solidFill>
                <a:cs typeface="Calibri"/>
              </a:rPr>
              <a:t> (le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monatóireacht</a:t>
            </a:r>
            <a:r>
              <a:rPr lang="en-US" dirty="0">
                <a:solidFill>
                  <a:schemeClr val="bg1"/>
                </a:solidFill>
                <a:cs typeface="Calibri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10- 15 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nóiméad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aiseolas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 &amp;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plé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10-15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nóiméad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comhtháthú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an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aiseolas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-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scafall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a chur le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chéile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don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obair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bhaile</a:t>
            </a:r>
            <a:r>
              <a:rPr lang="en-US" dirty="0">
                <a:solidFill>
                  <a:schemeClr val="bg1"/>
                </a:solidFill>
                <a:cs typeface="Calibri"/>
              </a:rPr>
              <a:t>?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15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3C54F9B-3024-42BE-BD30-64C8FC14E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9290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C860AA3-73F0-415A-A979-FE1F14FE3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7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0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2">
            <a:extLst>
              <a:ext uri="{FF2B5EF4-FFF2-40B4-BE49-F238E27FC236}">
                <a16:creationId xmlns:a16="http://schemas.microsoft.com/office/drawing/2014/main" id="{086AFD1D-0853-411E-8130-FF867E71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4">
            <a:extLst>
              <a:ext uri="{FF2B5EF4-FFF2-40B4-BE49-F238E27FC236}">
                <a16:creationId xmlns:a16="http://schemas.microsoft.com/office/drawing/2014/main" id="{EAD7E7B8-AA45-4F77-BF30-BBED93132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6">
            <a:extLst>
              <a:ext uri="{FF2B5EF4-FFF2-40B4-BE49-F238E27FC236}">
                <a16:creationId xmlns:a16="http://schemas.microsoft.com/office/drawing/2014/main" id="{0626625D-ED63-4E15-AC54-D7D50115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D45A9F76-EE2F-4F48-BA45-D1B7CE37F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7" r="12908" b="-3"/>
          <a:stretch/>
        </p:blipFill>
        <p:spPr>
          <a:xfrm>
            <a:off x="401162" y="867719"/>
            <a:ext cx="5696765" cy="4511263"/>
          </a:xfrm>
          <a:prstGeom prst="rect">
            <a:avLst/>
          </a:prstGeom>
        </p:spPr>
      </p:pic>
      <p:pic>
        <p:nvPicPr>
          <p:cNvPr id="2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52FAF50-7024-4AB1-843C-4E69FB50E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001" r="11743" b="1"/>
          <a:stretch/>
        </p:blipFill>
        <p:spPr>
          <a:xfrm>
            <a:off x="6111821" y="855227"/>
            <a:ext cx="5054332" cy="44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4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68C62AE-7458-4509-8CAD-07D9374C9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387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1A8EA-C423-48A3-A4F6-0F98E3C2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Aiseolas do Dhaltaí i</a:t>
            </a:r>
            <a:br>
              <a:rPr lang="en-US" sz="3000" b="1">
                <a:solidFill>
                  <a:srgbClr val="FFFFFF"/>
                </a:solidFill>
              </a:rPr>
            </a:br>
            <a:r>
              <a:rPr lang="en-US" sz="3000" b="1">
                <a:solidFill>
                  <a:srgbClr val="FFFFFF"/>
                </a:solidFill>
              </a:rPr>
              <a:t>Scríbhinn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77FE-3163-4482-AB02-1C6CE1D6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555CD4"/>
                </a:solidFill>
              </a:rPr>
              <a:t>l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584095-D8E2-404F-A628-24654486F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" r="-2" b="-2"/>
          <a:stretch/>
        </p:blipFill>
        <p:spPr>
          <a:xfrm>
            <a:off x="960054" y="2426818"/>
            <a:ext cx="4198942" cy="3997637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BF77FC-4505-4213-9070-EEE6A8677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" r="7608" b="2"/>
          <a:stretch/>
        </p:blipFill>
        <p:spPr>
          <a:xfrm>
            <a:off x="6773658" y="2426818"/>
            <a:ext cx="479874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431684-AE28-4345-B2DA-EDA78D76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9" b="5430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A3CE31-9B48-4B9D-B611-FAB49AD81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5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9AA8-9D3D-4A3E-A6ED-886B9A85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Aiseolas do Dhaltaí ó Bhéal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404BFE-B418-44DF-AF85-3817860C9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9" r="1" b="1060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9378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EF6B501-D923-4D17-8598-E6F131B32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B0D1-2FC8-49C6-A26C-1FE3E00D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….agus</a:t>
            </a:r>
            <a:endParaRPr lang="en-US" sz="3600"/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9C25FD-F7CC-4BFB-AC35-5EB8F729C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05" b="4737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4" name="Picture 4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98DA12DB-6952-47BA-BBC5-6020ACB98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42" b="9224"/>
          <a:stretch/>
        </p:blipFill>
        <p:spPr>
          <a:xfrm>
            <a:off x="3811189" y="-16426"/>
            <a:ext cx="3719752" cy="2267032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89EED7-68AD-4A80-92D5-524FC7380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81" r="1" b="11950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18B5FE1E-58FB-4ED8-B5CA-687CB7B04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77" r="-1" b="21947"/>
          <a:stretch/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05C5B0-C21B-42C5-96A9-55F44184B8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56"/>
          <a:stretch/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B5FF33B-D171-4504-94CF-EA349BFDCF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776" r="-1" b="7719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8859-EEB3-4E70-9494-112E13E1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Poll Everywhere</a:t>
            </a:r>
          </a:p>
          <a:p>
            <a:r>
              <a:rPr lang="en-US" sz="2000">
                <a:cs typeface="Calibri"/>
              </a:rPr>
              <a:t>Videoscribe</a:t>
            </a:r>
          </a:p>
          <a:p>
            <a:r>
              <a:rPr lang="en-US" sz="2000">
                <a:cs typeface="Calibri"/>
              </a:rPr>
              <a:t>Book Creator</a:t>
            </a:r>
          </a:p>
          <a:p>
            <a:r>
              <a:rPr lang="en-US" sz="2000">
                <a:cs typeface="Calibri"/>
              </a:rPr>
              <a:t>Padlet</a:t>
            </a:r>
          </a:p>
          <a:p>
            <a:r>
              <a:rPr lang="en-US" sz="2000">
                <a:cs typeface="Calibri"/>
              </a:rPr>
              <a:t>Slack</a:t>
            </a:r>
          </a:p>
          <a:p>
            <a:r>
              <a:rPr lang="en-US" sz="2000">
                <a:cs typeface="Calibri"/>
              </a:rPr>
              <a:t>Kahoot</a:t>
            </a:r>
          </a:p>
          <a:p>
            <a:r>
              <a:rPr lang="en-US" sz="2000">
                <a:cs typeface="Calibri"/>
              </a:rPr>
              <a:t>Storyboard That</a:t>
            </a:r>
          </a:p>
          <a:p>
            <a:r>
              <a:rPr lang="en-US" sz="2000">
                <a:cs typeface="Calibri"/>
              </a:rPr>
              <a:t>Audacity</a:t>
            </a:r>
          </a:p>
        </p:txBody>
      </p:sp>
    </p:spTree>
    <p:extLst>
      <p:ext uri="{BB962C8B-B14F-4D97-AF65-F5344CB8AC3E}">
        <p14:creationId xmlns:p14="http://schemas.microsoft.com/office/powerpoint/2010/main" val="11728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0B8E535-AEFE-459F-B591-9FFC58DD2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6485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884316-E959-482E-9BCB-10046E82F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0B1F2B76-8958-4862-9576-EFCD809B8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79" r="1" b="1342"/>
          <a:stretch/>
        </p:blipFill>
        <p:spPr>
          <a:xfrm>
            <a:off x="643467" y="2013269"/>
            <a:ext cx="5291666" cy="28314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C84FA5-4275-4213-947D-ADF7930A9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214" b="-1"/>
          <a:stretch/>
        </p:blipFill>
        <p:spPr>
          <a:xfrm>
            <a:off x="4070800" y="551097"/>
            <a:ext cx="7964912" cy="60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9CCB4D-DC17-4D8A-801C-8AD0296FE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484632" y="578182"/>
            <a:ext cx="8090370" cy="5739113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0C0F70D-9C5B-4B7C-82CC-7B6BB8E3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71474" y="1342644"/>
            <a:ext cx="3135893" cy="33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0" name="Picture 2449">
            <a:extLst>
              <a:ext uri="{FF2B5EF4-FFF2-40B4-BE49-F238E27FC236}">
                <a16:creationId xmlns:a16="http://schemas.microsoft.com/office/drawing/2014/main" id="{C5068E09-95DE-4A17-87BC-52F0C804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483" r="2" b="2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59DC1-248A-4B56-A92D-ED6C8089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/>
              </a:rPr>
              <a:t>Na </a:t>
            </a:r>
            <a:r>
              <a:rPr lang="en-US" sz="4000" dirty="0" err="1">
                <a:cs typeface="Calibri Light"/>
              </a:rPr>
              <a:t>Múinteoirí</a:t>
            </a:r>
            <a:endParaRPr lang="en-US" sz="4000" dirty="0" err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48" name="Diagram 2448">
            <a:extLst>
              <a:ext uri="{FF2B5EF4-FFF2-40B4-BE49-F238E27FC236}">
                <a16:creationId xmlns:a16="http://schemas.microsoft.com/office/drawing/2014/main" id="{EAF1942D-01C7-4941-8244-373E3143D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83584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27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3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4F220D46-CF9D-465F-A49A-01E3CCA07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71" r="11177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682B125-1DE6-43ED-BECA-7DE72670F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10" r="15101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9EECC35-F354-4539-989A-A200CA9BA8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1168" r="6577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53BF-67C0-4D56-9722-965BD759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099" y="511031"/>
            <a:ext cx="657950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Na </a:t>
            </a:r>
            <a:r>
              <a:rPr lang="en-US" sz="4000" dirty="0" err="1">
                <a:cs typeface="Calibri"/>
              </a:rPr>
              <a:t>Daltaí</a:t>
            </a:r>
            <a:r>
              <a:rPr lang="en-US" sz="4000" dirty="0">
                <a:cs typeface="Calibri"/>
              </a:rPr>
              <a:t> </a:t>
            </a:r>
            <a:r>
              <a:rPr lang="en-US" sz="4000" dirty="0" err="1">
                <a:cs typeface="Calibri"/>
              </a:rPr>
              <a:t>i</a:t>
            </a:r>
            <a:r>
              <a:rPr lang="en-US" sz="4000" dirty="0">
                <a:cs typeface="Calibri"/>
              </a:rPr>
              <a:t> </a:t>
            </a:r>
            <a:r>
              <a:rPr lang="en-US" sz="4000" dirty="0" err="1">
                <a:cs typeface="Calibri"/>
              </a:rPr>
              <a:t>láthair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na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huaire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66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4E291-D7D4-4436-993F-B525A372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4100">
                <a:solidFill>
                  <a:schemeClr val="bg1"/>
                </a:solidFill>
                <a:cs typeface="Calibri Light"/>
              </a:rPr>
              <a:t>Cúrsaí teanga i Suíomh an Tumoideachais</a:t>
            </a:r>
            <a:endParaRPr lang="en-US" sz="4100">
              <a:solidFill>
                <a:schemeClr val="bg1"/>
              </a:solidFill>
            </a:endParaRPr>
          </a:p>
        </p:txBody>
      </p: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007BAAE-A8A5-4E88-9ABC-67C6E35CB7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7270" y="685805"/>
          <a:ext cx="4974771" cy="553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54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9ABFE-4502-4430-912D-B02B0EA6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Cá mbeimid i gceann cúpla seachtain?</a:t>
            </a:r>
          </a:p>
        </p:txBody>
      </p:sp>
      <p:pic>
        <p:nvPicPr>
          <p:cNvPr id="4" name="Picture 4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D71E9648-FFB4-4B18-9E38-8DD9295FB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6" r="1358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273DC1D-3400-438C-8FDF-9AF37865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cs typeface="Calibri"/>
              </a:rPr>
              <a:t>Mascanna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Scaradh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sóisialta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Srianta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39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796422F-23EB-4045-AFA9-1252C7E55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030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230</Words>
  <Application>Microsoft Office PowerPoint</Application>
  <PresentationFormat>Widescreen</PresentationFormat>
  <Paragraphs>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Sealbhú agus Caomhnú Teanga</vt:lpstr>
      <vt:lpstr>PowerPoint Presentation</vt:lpstr>
      <vt:lpstr>PowerPoint Presentation</vt:lpstr>
      <vt:lpstr>PowerPoint Presentation</vt:lpstr>
      <vt:lpstr>Na Múinteoirí</vt:lpstr>
      <vt:lpstr>PowerPoint Presentation</vt:lpstr>
      <vt:lpstr>Cúrsaí teanga i Suíomh an Tumoideachais</vt:lpstr>
      <vt:lpstr>Cá mbeimid i gceann cúpla seachtain?</vt:lpstr>
      <vt:lpstr>PowerPoint Presentation</vt:lpstr>
      <vt:lpstr>PowerPoint Presentation</vt:lpstr>
      <vt:lpstr>PowerPoint Presentation</vt:lpstr>
      <vt:lpstr>Cumas Cumarsáide</vt:lpstr>
      <vt:lpstr>An Cúinne Cruinnis</vt:lpstr>
      <vt:lpstr>Ríomhphunann Teanga</vt:lpstr>
      <vt:lpstr>PowerPoint Presentation</vt:lpstr>
      <vt:lpstr>Sampla de chur chuige (40 nóiméad) </vt:lpstr>
      <vt:lpstr>Sampla de chur chuige (60 nóiméad) </vt:lpstr>
      <vt:lpstr>PowerPoint Presentation</vt:lpstr>
      <vt:lpstr>PowerPoint Presentation</vt:lpstr>
      <vt:lpstr>PowerPoint Presentation</vt:lpstr>
      <vt:lpstr>Aiseolas do Dhaltaí i Scríbhinn</vt:lpstr>
      <vt:lpstr>PowerPoint Presentation</vt:lpstr>
      <vt:lpstr>PowerPoint Presentation</vt:lpstr>
      <vt:lpstr>Aiseolas do Dhaltaí ó Bhéal</vt:lpstr>
      <vt:lpstr>PowerPoint Presentation</vt:lpstr>
      <vt:lpstr>….agus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Nic Stiofain</dc:creator>
  <cp:lastModifiedBy>Orla Nig Fhearraigh</cp:lastModifiedBy>
  <cp:revision>495</cp:revision>
  <dcterms:created xsi:type="dcterms:W3CDTF">2021-03-03T19:38:04Z</dcterms:created>
  <dcterms:modified xsi:type="dcterms:W3CDTF">2021-03-05T09:20:07Z</dcterms:modified>
</cp:coreProperties>
</file>