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embeddedFontLst>
    <p:embeddedFont>
      <p:font typeface="Barlow Semi Condensed" panose="020B0604020202020204" charset="0"/>
      <p:regular r:id="rId44"/>
      <p:bold r:id="rId45"/>
      <p:italic r:id="rId46"/>
      <p:boldItalic r:id="rId47"/>
    </p:embeddedFont>
    <p:embeddedFont>
      <p:font typeface="Barlow Semi Condensed Light" panose="020B0604020202020204" charset="0"/>
      <p:regular r:id="rId48"/>
      <p:bold r:id="rId49"/>
      <p:italic r:id="rId50"/>
      <p:boldItalic r:id="rId51"/>
    </p:embeddedFont>
    <p:embeddedFont>
      <p:font typeface="BenchNine" panose="020B0604020202020204" charset="0"/>
      <p:regular r:id="rId52"/>
      <p:bold r:id="rId53"/>
    </p:embeddedFont>
    <p:embeddedFont>
      <p:font typeface="Calibri" panose="020F0502020204030204" pitchFamily="34" charset="0"/>
      <p:regular r:id="rId54"/>
      <p:bold r:id="rId55"/>
      <p:italic r:id="rId56"/>
      <p:boldItalic r:id="rId57"/>
    </p:embeddedFont>
    <p:embeddedFont>
      <p:font typeface="Joti One" panose="020B0604020202020204" charset="0"/>
      <p:regular r:id="rId58"/>
    </p:embeddedFont>
    <p:embeddedFont>
      <p:font typeface="Sue Ellen Francisco" panose="020B0604020202020204" charset="0"/>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ij20xtw16M9rq9j6L/iqbvip/I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c467ca354d_6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c467ca354d_6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c467ca354d_5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c467ca354d_5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seo sampla den chuma a bhí air seo sa phlean Sá chéad sleamhán eile:</a:t>
            </a:r>
            <a:endParaRPr/>
          </a:p>
        </p:txBody>
      </p:sp>
      <p:sp>
        <p:nvSpPr>
          <p:cNvPr id="336" name="Google Shape;33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c467ca354d_5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c467ca354d_5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c467ca354d_5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c467ca354d_5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464657946ce65e2d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464657946ce65e2d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cb123355f9fc03d_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cb123355f9fc03d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718634b93fead2e9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718634b93fead2e9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c467ca354d_5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c467ca354d_5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464657946ce65e2d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464657946ce65e2d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7b08904e121d2ef6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7b08904e121d2ef6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b08904e121d2ef6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b08904e121d2ef6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c467ca354d_5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c467ca354d_5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c467ca354d_5_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c467ca354d_5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c467ca354d_6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c467ca354d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c467ca354d_6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c467ca354d_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c467ca354d_6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c467ca354d_6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5" name="Google Shape;445;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18634b93fead2e9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18634b93fead2e9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c467ca354d_5_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c467ca354d_5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8" name="Google Shape;468;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c467ca354d_2_86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c467ca354d_2_8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c467ca354d_2_86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c467ca354d_2_8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c467ca354d_2_86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c467ca354d_2_8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c467ca354d_2_86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c467ca354d_2_8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3" name="Google Shape;493;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0" name="Google Shape;500;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bf2bad52a39d3b2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bf2bad52a39d3b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718634b93fead2e9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718634b93fead2e9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464657946ce65e2d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464657946ce65e2d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c467ca354d_2_89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c467ca354d_2_8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cb123355f9fc03d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cb123355f9fc03d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Scileanna</a:t>
            </a:r>
            <a:endParaRPr/>
          </a:p>
          <a:p>
            <a:pPr marL="0" lvl="0" indent="0" algn="l" rtl="0">
              <a:spcBef>
                <a:spcPts val="0"/>
              </a:spcBef>
              <a:spcAft>
                <a:spcPts val="0"/>
              </a:spcAft>
              <a:buNone/>
            </a:pPr>
            <a:r>
              <a:rPr lang="en-GB"/>
              <a:t>Athléimneacht</a:t>
            </a:r>
            <a:endParaRPr/>
          </a:p>
          <a:p>
            <a:pPr marL="0" lvl="0" indent="0" algn="l" rtl="0">
              <a:spcBef>
                <a:spcPts val="0"/>
              </a:spcBef>
              <a:spcAft>
                <a:spcPts val="0"/>
              </a:spcAft>
              <a:buNone/>
            </a:pPr>
            <a:r>
              <a:rPr lang="en-GB"/>
              <a:t>Aisiríoch</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cb123355f9fc03d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g3cb123355f9fc03d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c467ca354d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c467ca354d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type="obj">
  <p:cSld name="OBJECT">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gc467ca354d_2_9232"/>
          <p:cNvGrpSpPr/>
          <p:nvPr/>
        </p:nvGrpSpPr>
        <p:grpSpPr>
          <a:xfrm>
            <a:off x="2130238" y="395039"/>
            <a:ext cx="7931962" cy="6259048"/>
            <a:chOff x="2256903" y="816487"/>
            <a:chExt cx="4630180" cy="3653639"/>
          </a:xfrm>
        </p:grpSpPr>
        <p:sp>
          <p:nvSpPr>
            <p:cNvPr id="10" name="Google Shape;10;gc467ca354d_2_9232"/>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 name="Google Shape;11;gc467ca354d_2_9232"/>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2" name="Google Shape;12;gc467ca354d_2_9232"/>
          <p:cNvSpPr txBox="1">
            <a:spLocks noGrp="1"/>
          </p:cNvSpPr>
          <p:nvPr>
            <p:ph type="title"/>
          </p:nvPr>
        </p:nvSpPr>
        <p:spPr>
          <a:xfrm>
            <a:off x="2953400" y="2331517"/>
            <a:ext cx="6285300" cy="16332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accent1"/>
              </a:buClr>
              <a:buSzPts val="8000"/>
              <a:buFont typeface="Joti One"/>
              <a:buNone/>
              <a:defRPr sz="8400" i="0">
                <a:solidFill>
                  <a:schemeClr val="accent1"/>
                </a:solidFill>
              </a:defRPr>
            </a:lvl1pPr>
            <a:lvl2pPr lvl="1">
              <a:spcBef>
                <a:spcPts val="0"/>
              </a:spcBef>
              <a:spcAft>
                <a:spcPts val="0"/>
              </a:spcAft>
              <a:buSzPts val="4400"/>
              <a:buNone/>
              <a:defRPr sz="4400"/>
            </a:lvl2pPr>
            <a:lvl3pPr lvl="2">
              <a:spcBef>
                <a:spcPts val="0"/>
              </a:spcBef>
              <a:spcAft>
                <a:spcPts val="0"/>
              </a:spcAft>
              <a:buSzPts val="4400"/>
              <a:buNone/>
              <a:defRPr sz="4400"/>
            </a:lvl3pPr>
            <a:lvl4pPr lvl="3">
              <a:spcBef>
                <a:spcPts val="0"/>
              </a:spcBef>
              <a:spcAft>
                <a:spcPts val="0"/>
              </a:spcAft>
              <a:buSzPts val="4400"/>
              <a:buNone/>
              <a:defRPr sz="4400"/>
            </a:lvl4pPr>
            <a:lvl5pPr lvl="4">
              <a:spcBef>
                <a:spcPts val="0"/>
              </a:spcBef>
              <a:spcAft>
                <a:spcPts val="0"/>
              </a:spcAft>
              <a:buSzPts val="4400"/>
              <a:buNone/>
              <a:defRPr sz="4400"/>
            </a:lvl5pPr>
            <a:lvl6pPr lvl="5">
              <a:spcBef>
                <a:spcPts val="0"/>
              </a:spcBef>
              <a:spcAft>
                <a:spcPts val="0"/>
              </a:spcAft>
              <a:buSzPts val="4400"/>
              <a:buNone/>
              <a:defRPr sz="4400"/>
            </a:lvl6pPr>
            <a:lvl7pPr lvl="6">
              <a:spcBef>
                <a:spcPts val="0"/>
              </a:spcBef>
              <a:spcAft>
                <a:spcPts val="0"/>
              </a:spcAft>
              <a:buSzPts val="4400"/>
              <a:buNone/>
              <a:defRPr sz="4400"/>
            </a:lvl7pPr>
            <a:lvl8pPr lvl="7">
              <a:spcBef>
                <a:spcPts val="0"/>
              </a:spcBef>
              <a:spcAft>
                <a:spcPts val="0"/>
              </a:spcAft>
              <a:buSzPts val="4400"/>
              <a:buNone/>
              <a:defRPr sz="4400"/>
            </a:lvl8pPr>
            <a:lvl9pPr lvl="8">
              <a:spcBef>
                <a:spcPts val="0"/>
              </a:spcBef>
              <a:spcAft>
                <a:spcPts val="0"/>
              </a:spcAft>
              <a:buSzPts val="4400"/>
              <a:buNone/>
              <a:defRPr sz="4400"/>
            </a:lvl9pPr>
          </a:lstStyle>
          <a:p>
            <a:endParaRPr/>
          </a:p>
        </p:txBody>
      </p:sp>
      <p:sp>
        <p:nvSpPr>
          <p:cNvPr id="13" name="Google Shape;13;gc467ca354d_2_9232"/>
          <p:cNvSpPr txBox="1">
            <a:spLocks noGrp="1"/>
          </p:cNvSpPr>
          <p:nvPr>
            <p:ph type="subTitle" idx="1"/>
          </p:nvPr>
        </p:nvSpPr>
        <p:spPr>
          <a:xfrm>
            <a:off x="3673000" y="4038350"/>
            <a:ext cx="4845900" cy="385500"/>
          </a:xfrm>
          <a:prstGeom prst="rect">
            <a:avLst/>
          </a:prstGeom>
        </p:spPr>
        <p:txBody>
          <a:bodyPr spcFirstLastPara="1" wrap="square" lIns="0" tIns="0" rIns="0" bIns="0" anchor="t"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grpSp>
        <p:nvGrpSpPr>
          <p:cNvPr id="14" name="Google Shape;14;gc467ca354d_2_9232"/>
          <p:cNvGrpSpPr/>
          <p:nvPr/>
        </p:nvGrpSpPr>
        <p:grpSpPr>
          <a:xfrm>
            <a:off x="410464" y="270355"/>
            <a:ext cx="11445966" cy="6339245"/>
            <a:chOff x="307855" y="202772"/>
            <a:chExt cx="8584689" cy="4754552"/>
          </a:xfrm>
        </p:grpSpPr>
        <p:sp>
          <p:nvSpPr>
            <p:cNvPr id="15" name="Google Shape;15;gc467ca354d_2_9232"/>
            <p:cNvSpPr/>
            <p:nvPr/>
          </p:nvSpPr>
          <p:spPr>
            <a:xfrm>
              <a:off x="373196" y="225034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 name="Google Shape;16;gc467ca354d_2_9232"/>
            <p:cNvSpPr/>
            <p:nvPr/>
          </p:nvSpPr>
          <p:spPr>
            <a:xfrm>
              <a:off x="8413390" y="17486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 name="Google Shape;17;gc467ca354d_2_9232"/>
            <p:cNvSpPr/>
            <p:nvPr/>
          </p:nvSpPr>
          <p:spPr>
            <a:xfrm>
              <a:off x="307855" y="479630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 name="Google Shape;18;gc467ca354d_2_9232"/>
            <p:cNvSpPr/>
            <p:nvPr/>
          </p:nvSpPr>
          <p:spPr>
            <a:xfrm>
              <a:off x="7860191" y="4677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 name="Google Shape;19;gc467ca354d_2_9232"/>
            <p:cNvSpPr/>
            <p:nvPr/>
          </p:nvSpPr>
          <p:spPr>
            <a:xfrm>
              <a:off x="1058200" y="202772"/>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 name="Google Shape;20;gc467ca354d_2_9232"/>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1" name="Google Shape;21;gc467ca354d_2_9232"/>
          <p:cNvSpPr/>
          <p:nvPr/>
        </p:nvSpPr>
        <p:spPr>
          <a:xfrm>
            <a:off x="11718961" y="4886628"/>
            <a:ext cx="137768" cy="131535"/>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 name="Google Shape;22;gc467ca354d_2_9232"/>
          <p:cNvSpPr/>
          <p:nvPr/>
        </p:nvSpPr>
        <p:spPr>
          <a:xfrm>
            <a:off x="10263127" y="341545"/>
            <a:ext cx="137768" cy="131535"/>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REE COLUMNS">
  <p:cSld name="CUSTOM_1">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gc467ca354d_2_9349"/>
          <p:cNvSpPr txBox="1">
            <a:spLocks noGrp="1"/>
          </p:cNvSpPr>
          <p:nvPr>
            <p:ph type="title"/>
          </p:nvPr>
        </p:nvSpPr>
        <p:spPr>
          <a:xfrm>
            <a:off x="1201316" y="3751100"/>
            <a:ext cx="2681100" cy="535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900"/>
              <a:buNone/>
              <a:defRPr sz="2900" i="0">
                <a:solidFill>
                  <a:schemeClr val="accent1"/>
                </a:solidFill>
              </a:defRPr>
            </a:lvl1pPr>
            <a:lvl2pPr lvl="1" algn="ctr" rtl="0">
              <a:spcBef>
                <a:spcPts val="0"/>
              </a:spcBef>
              <a:spcAft>
                <a:spcPts val="0"/>
              </a:spcAft>
              <a:buClr>
                <a:srgbClr val="FF778A"/>
              </a:buClr>
              <a:buSzPts val="1900"/>
              <a:buNone/>
              <a:defRPr sz="1900">
                <a:solidFill>
                  <a:srgbClr val="FF778A"/>
                </a:solidFill>
              </a:defRPr>
            </a:lvl2pPr>
            <a:lvl3pPr lvl="2" algn="ctr" rtl="0">
              <a:spcBef>
                <a:spcPts val="0"/>
              </a:spcBef>
              <a:spcAft>
                <a:spcPts val="0"/>
              </a:spcAft>
              <a:buClr>
                <a:srgbClr val="FF778A"/>
              </a:buClr>
              <a:buSzPts val="1900"/>
              <a:buNone/>
              <a:defRPr sz="1900">
                <a:solidFill>
                  <a:srgbClr val="FF778A"/>
                </a:solidFill>
              </a:defRPr>
            </a:lvl3pPr>
            <a:lvl4pPr lvl="3" algn="ctr" rtl="0">
              <a:spcBef>
                <a:spcPts val="0"/>
              </a:spcBef>
              <a:spcAft>
                <a:spcPts val="0"/>
              </a:spcAft>
              <a:buClr>
                <a:srgbClr val="FF778A"/>
              </a:buClr>
              <a:buSzPts val="1900"/>
              <a:buNone/>
              <a:defRPr sz="1900">
                <a:solidFill>
                  <a:srgbClr val="FF778A"/>
                </a:solidFill>
              </a:defRPr>
            </a:lvl4pPr>
            <a:lvl5pPr lvl="4" algn="ctr" rtl="0">
              <a:spcBef>
                <a:spcPts val="0"/>
              </a:spcBef>
              <a:spcAft>
                <a:spcPts val="0"/>
              </a:spcAft>
              <a:buClr>
                <a:srgbClr val="FF778A"/>
              </a:buClr>
              <a:buSzPts val="1900"/>
              <a:buNone/>
              <a:defRPr sz="1900">
                <a:solidFill>
                  <a:srgbClr val="FF778A"/>
                </a:solidFill>
              </a:defRPr>
            </a:lvl5pPr>
            <a:lvl6pPr lvl="5" algn="ctr" rtl="0">
              <a:spcBef>
                <a:spcPts val="0"/>
              </a:spcBef>
              <a:spcAft>
                <a:spcPts val="0"/>
              </a:spcAft>
              <a:buClr>
                <a:srgbClr val="FF778A"/>
              </a:buClr>
              <a:buSzPts val="1900"/>
              <a:buNone/>
              <a:defRPr sz="1900">
                <a:solidFill>
                  <a:srgbClr val="FF778A"/>
                </a:solidFill>
              </a:defRPr>
            </a:lvl6pPr>
            <a:lvl7pPr lvl="6" algn="ctr" rtl="0">
              <a:spcBef>
                <a:spcPts val="0"/>
              </a:spcBef>
              <a:spcAft>
                <a:spcPts val="0"/>
              </a:spcAft>
              <a:buClr>
                <a:srgbClr val="FF778A"/>
              </a:buClr>
              <a:buSzPts val="1900"/>
              <a:buNone/>
              <a:defRPr sz="1900">
                <a:solidFill>
                  <a:srgbClr val="FF778A"/>
                </a:solidFill>
              </a:defRPr>
            </a:lvl7pPr>
            <a:lvl8pPr lvl="7" algn="ctr" rtl="0">
              <a:spcBef>
                <a:spcPts val="0"/>
              </a:spcBef>
              <a:spcAft>
                <a:spcPts val="0"/>
              </a:spcAft>
              <a:buClr>
                <a:srgbClr val="FF778A"/>
              </a:buClr>
              <a:buSzPts val="1900"/>
              <a:buNone/>
              <a:defRPr sz="1900">
                <a:solidFill>
                  <a:srgbClr val="FF778A"/>
                </a:solidFill>
              </a:defRPr>
            </a:lvl8pPr>
            <a:lvl9pPr lvl="8" algn="ctr" rtl="0">
              <a:spcBef>
                <a:spcPts val="0"/>
              </a:spcBef>
              <a:spcAft>
                <a:spcPts val="0"/>
              </a:spcAft>
              <a:buClr>
                <a:srgbClr val="FF778A"/>
              </a:buClr>
              <a:buSzPts val="1900"/>
              <a:buNone/>
              <a:defRPr sz="1900">
                <a:solidFill>
                  <a:srgbClr val="FF778A"/>
                </a:solidFill>
              </a:defRPr>
            </a:lvl9pPr>
          </a:lstStyle>
          <a:p>
            <a:endParaRPr/>
          </a:p>
        </p:txBody>
      </p:sp>
      <p:sp>
        <p:nvSpPr>
          <p:cNvPr id="127" name="Google Shape;127;gc467ca354d_2_9349"/>
          <p:cNvSpPr txBox="1">
            <a:spLocks noGrp="1"/>
          </p:cNvSpPr>
          <p:nvPr>
            <p:ph type="subTitle" idx="1"/>
          </p:nvPr>
        </p:nvSpPr>
        <p:spPr>
          <a:xfrm>
            <a:off x="1202467" y="4576267"/>
            <a:ext cx="2681100" cy="1205100"/>
          </a:xfrm>
          <a:prstGeom prst="rect">
            <a:avLst/>
          </a:prstGeom>
        </p:spPr>
        <p:txBody>
          <a:bodyPr spcFirstLastPara="1" wrap="square" lIns="0" tIns="0" rIns="0" bIns="0" anchor="t" anchorCtr="0">
            <a:noAutofit/>
          </a:bodyPr>
          <a:lstStyle>
            <a:lvl1pPr lvl="0" algn="ctr" rtl="0">
              <a:spcBef>
                <a:spcPts val="0"/>
              </a:spcBef>
              <a:spcAft>
                <a:spcPts val="0"/>
              </a:spcAft>
              <a:buNone/>
              <a:defRPr sz="2100"/>
            </a:lvl1pPr>
            <a:lvl2pPr lvl="1" algn="ctr" rtl="0">
              <a:spcBef>
                <a:spcPts val="0"/>
              </a:spcBef>
              <a:spcAft>
                <a:spcPts val="0"/>
              </a:spcAft>
              <a:buNone/>
              <a:defRPr sz="2100"/>
            </a:lvl2pPr>
            <a:lvl3pPr lvl="2" algn="ctr" rtl="0">
              <a:spcBef>
                <a:spcPts val="0"/>
              </a:spcBef>
              <a:spcAft>
                <a:spcPts val="0"/>
              </a:spcAft>
              <a:buNone/>
              <a:defRPr sz="2100"/>
            </a:lvl3pPr>
            <a:lvl4pPr lvl="3" algn="ctr" rtl="0">
              <a:spcBef>
                <a:spcPts val="0"/>
              </a:spcBef>
              <a:spcAft>
                <a:spcPts val="0"/>
              </a:spcAft>
              <a:buNone/>
              <a:defRPr sz="2100"/>
            </a:lvl4pPr>
            <a:lvl5pPr lvl="4" algn="ctr" rtl="0">
              <a:spcBef>
                <a:spcPts val="0"/>
              </a:spcBef>
              <a:spcAft>
                <a:spcPts val="0"/>
              </a:spcAft>
              <a:buNone/>
              <a:defRPr sz="2100"/>
            </a:lvl5pPr>
            <a:lvl6pPr lvl="5" algn="ctr" rtl="0">
              <a:spcBef>
                <a:spcPts val="0"/>
              </a:spcBef>
              <a:spcAft>
                <a:spcPts val="0"/>
              </a:spcAft>
              <a:buNone/>
              <a:defRPr sz="2100"/>
            </a:lvl6pPr>
            <a:lvl7pPr lvl="6" algn="ctr" rtl="0">
              <a:spcBef>
                <a:spcPts val="0"/>
              </a:spcBef>
              <a:spcAft>
                <a:spcPts val="0"/>
              </a:spcAft>
              <a:buNone/>
              <a:defRPr sz="2100"/>
            </a:lvl7pPr>
            <a:lvl8pPr lvl="7" algn="ctr" rtl="0">
              <a:spcBef>
                <a:spcPts val="0"/>
              </a:spcBef>
              <a:spcAft>
                <a:spcPts val="0"/>
              </a:spcAft>
              <a:buNone/>
              <a:defRPr sz="2100"/>
            </a:lvl8pPr>
            <a:lvl9pPr lvl="8" algn="ctr" rtl="0">
              <a:spcBef>
                <a:spcPts val="0"/>
              </a:spcBef>
              <a:spcAft>
                <a:spcPts val="0"/>
              </a:spcAft>
              <a:buNone/>
              <a:defRPr sz="2100"/>
            </a:lvl9pPr>
          </a:lstStyle>
          <a:p>
            <a:endParaRPr/>
          </a:p>
        </p:txBody>
      </p:sp>
      <p:sp>
        <p:nvSpPr>
          <p:cNvPr id="128" name="Google Shape;128;gc467ca354d_2_9349"/>
          <p:cNvSpPr txBox="1">
            <a:spLocks noGrp="1"/>
          </p:cNvSpPr>
          <p:nvPr>
            <p:ph type="title" idx="2"/>
          </p:nvPr>
        </p:nvSpPr>
        <p:spPr>
          <a:xfrm>
            <a:off x="4756000" y="3751100"/>
            <a:ext cx="2681100" cy="535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900"/>
              <a:buNone/>
              <a:defRPr sz="2900" i="0">
                <a:solidFill>
                  <a:schemeClr val="accent2"/>
                </a:solidFill>
              </a:defRPr>
            </a:lvl1pPr>
            <a:lvl2pPr lvl="1" algn="ctr" rtl="0">
              <a:spcBef>
                <a:spcPts val="0"/>
              </a:spcBef>
              <a:spcAft>
                <a:spcPts val="0"/>
              </a:spcAft>
              <a:buClr>
                <a:srgbClr val="FF778A"/>
              </a:buClr>
              <a:buSzPts val="1900"/>
              <a:buNone/>
              <a:defRPr sz="1900">
                <a:solidFill>
                  <a:srgbClr val="FF778A"/>
                </a:solidFill>
              </a:defRPr>
            </a:lvl2pPr>
            <a:lvl3pPr lvl="2" algn="ctr" rtl="0">
              <a:spcBef>
                <a:spcPts val="0"/>
              </a:spcBef>
              <a:spcAft>
                <a:spcPts val="0"/>
              </a:spcAft>
              <a:buClr>
                <a:srgbClr val="FF778A"/>
              </a:buClr>
              <a:buSzPts val="1900"/>
              <a:buNone/>
              <a:defRPr sz="1900">
                <a:solidFill>
                  <a:srgbClr val="FF778A"/>
                </a:solidFill>
              </a:defRPr>
            </a:lvl3pPr>
            <a:lvl4pPr lvl="3" algn="ctr" rtl="0">
              <a:spcBef>
                <a:spcPts val="0"/>
              </a:spcBef>
              <a:spcAft>
                <a:spcPts val="0"/>
              </a:spcAft>
              <a:buClr>
                <a:srgbClr val="FF778A"/>
              </a:buClr>
              <a:buSzPts val="1900"/>
              <a:buNone/>
              <a:defRPr sz="1900">
                <a:solidFill>
                  <a:srgbClr val="FF778A"/>
                </a:solidFill>
              </a:defRPr>
            </a:lvl4pPr>
            <a:lvl5pPr lvl="4" algn="ctr" rtl="0">
              <a:spcBef>
                <a:spcPts val="0"/>
              </a:spcBef>
              <a:spcAft>
                <a:spcPts val="0"/>
              </a:spcAft>
              <a:buClr>
                <a:srgbClr val="FF778A"/>
              </a:buClr>
              <a:buSzPts val="1900"/>
              <a:buNone/>
              <a:defRPr sz="1900">
                <a:solidFill>
                  <a:srgbClr val="FF778A"/>
                </a:solidFill>
              </a:defRPr>
            </a:lvl5pPr>
            <a:lvl6pPr lvl="5" algn="ctr" rtl="0">
              <a:spcBef>
                <a:spcPts val="0"/>
              </a:spcBef>
              <a:spcAft>
                <a:spcPts val="0"/>
              </a:spcAft>
              <a:buClr>
                <a:srgbClr val="FF778A"/>
              </a:buClr>
              <a:buSzPts val="1900"/>
              <a:buNone/>
              <a:defRPr sz="1900">
                <a:solidFill>
                  <a:srgbClr val="FF778A"/>
                </a:solidFill>
              </a:defRPr>
            </a:lvl6pPr>
            <a:lvl7pPr lvl="6" algn="ctr" rtl="0">
              <a:spcBef>
                <a:spcPts val="0"/>
              </a:spcBef>
              <a:spcAft>
                <a:spcPts val="0"/>
              </a:spcAft>
              <a:buClr>
                <a:srgbClr val="FF778A"/>
              </a:buClr>
              <a:buSzPts val="1900"/>
              <a:buNone/>
              <a:defRPr sz="1900">
                <a:solidFill>
                  <a:srgbClr val="FF778A"/>
                </a:solidFill>
              </a:defRPr>
            </a:lvl7pPr>
            <a:lvl8pPr lvl="7" algn="ctr" rtl="0">
              <a:spcBef>
                <a:spcPts val="0"/>
              </a:spcBef>
              <a:spcAft>
                <a:spcPts val="0"/>
              </a:spcAft>
              <a:buClr>
                <a:srgbClr val="FF778A"/>
              </a:buClr>
              <a:buSzPts val="1900"/>
              <a:buNone/>
              <a:defRPr sz="1900">
                <a:solidFill>
                  <a:srgbClr val="FF778A"/>
                </a:solidFill>
              </a:defRPr>
            </a:lvl8pPr>
            <a:lvl9pPr lvl="8" algn="ctr" rtl="0">
              <a:spcBef>
                <a:spcPts val="0"/>
              </a:spcBef>
              <a:spcAft>
                <a:spcPts val="0"/>
              </a:spcAft>
              <a:buClr>
                <a:srgbClr val="FF778A"/>
              </a:buClr>
              <a:buSzPts val="1900"/>
              <a:buNone/>
              <a:defRPr sz="1900">
                <a:solidFill>
                  <a:srgbClr val="FF778A"/>
                </a:solidFill>
              </a:defRPr>
            </a:lvl9pPr>
          </a:lstStyle>
          <a:p>
            <a:endParaRPr/>
          </a:p>
        </p:txBody>
      </p:sp>
      <p:sp>
        <p:nvSpPr>
          <p:cNvPr id="129" name="Google Shape;129;gc467ca354d_2_9349"/>
          <p:cNvSpPr txBox="1">
            <a:spLocks noGrp="1"/>
          </p:cNvSpPr>
          <p:nvPr>
            <p:ph type="subTitle" idx="3"/>
          </p:nvPr>
        </p:nvSpPr>
        <p:spPr>
          <a:xfrm>
            <a:off x="4755904" y="4576267"/>
            <a:ext cx="2681100" cy="1205100"/>
          </a:xfrm>
          <a:prstGeom prst="rect">
            <a:avLst/>
          </a:prstGeom>
        </p:spPr>
        <p:txBody>
          <a:bodyPr spcFirstLastPara="1" wrap="square" lIns="0" tIns="0" rIns="0" bIns="0" anchor="t" anchorCtr="0">
            <a:noAutofit/>
          </a:bodyPr>
          <a:lstStyle>
            <a:lvl1pPr lvl="0" algn="ctr" rtl="0">
              <a:spcBef>
                <a:spcPts val="0"/>
              </a:spcBef>
              <a:spcAft>
                <a:spcPts val="0"/>
              </a:spcAft>
              <a:buNone/>
              <a:defRPr sz="2100"/>
            </a:lvl1pPr>
            <a:lvl2pPr lvl="1" algn="ctr" rtl="0">
              <a:spcBef>
                <a:spcPts val="0"/>
              </a:spcBef>
              <a:spcAft>
                <a:spcPts val="0"/>
              </a:spcAft>
              <a:buNone/>
              <a:defRPr sz="2100"/>
            </a:lvl2pPr>
            <a:lvl3pPr lvl="2" algn="ctr" rtl="0">
              <a:spcBef>
                <a:spcPts val="0"/>
              </a:spcBef>
              <a:spcAft>
                <a:spcPts val="0"/>
              </a:spcAft>
              <a:buNone/>
              <a:defRPr sz="2100"/>
            </a:lvl3pPr>
            <a:lvl4pPr lvl="3" algn="ctr" rtl="0">
              <a:spcBef>
                <a:spcPts val="0"/>
              </a:spcBef>
              <a:spcAft>
                <a:spcPts val="0"/>
              </a:spcAft>
              <a:buNone/>
              <a:defRPr sz="2100"/>
            </a:lvl4pPr>
            <a:lvl5pPr lvl="4" algn="ctr" rtl="0">
              <a:spcBef>
                <a:spcPts val="0"/>
              </a:spcBef>
              <a:spcAft>
                <a:spcPts val="0"/>
              </a:spcAft>
              <a:buNone/>
              <a:defRPr sz="2100"/>
            </a:lvl5pPr>
            <a:lvl6pPr lvl="5" algn="ctr" rtl="0">
              <a:spcBef>
                <a:spcPts val="0"/>
              </a:spcBef>
              <a:spcAft>
                <a:spcPts val="0"/>
              </a:spcAft>
              <a:buNone/>
              <a:defRPr sz="2100"/>
            </a:lvl6pPr>
            <a:lvl7pPr lvl="6" algn="ctr" rtl="0">
              <a:spcBef>
                <a:spcPts val="0"/>
              </a:spcBef>
              <a:spcAft>
                <a:spcPts val="0"/>
              </a:spcAft>
              <a:buNone/>
              <a:defRPr sz="2100"/>
            </a:lvl7pPr>
            <a:lvl8pPr lvl="7" algn="ctr" rtl="0">
              <a:spcBef>
                <a:spcPts val="0"/>
              </a:spcBef>
              <a:spcAft>
                <a:spcPts val="0"/>
              </a:spcAft>
              <a:buNone/>
              <a:defRPr sz="2100"/>
            </a:lvl8pPr>
            <a:lvl9pPr lvl="8" algn="ctr" rtl="0">
              <a:spcBef>
                <a:spcPts val="0"/>
              </a:spcBef>
              <a:spcAft>
                <a:spcPts val="0"/>
              </a:spcAft>
              <a:buNone/>
              <a:defRPr sz="2100"/>
            </a:lvl9pPr>
          </a:lstStyle>
          <a:p>
            <a:endParaRPr/>
          </a:p>
        </p:txBody>
      </p:sp>
      <p:sp>
        <p:nvSpPr>
          <p:cNvPr id="130" name="Google Shape;130;gc467ca354d_2_9349"/>
          <p:cNvSpPr txBox="1">
            <a:spLocks noGrp="1"/>
          </p:cNvSpPr>
          <p:nvPr>
            <p:ph type="title" idx="4"/>
          </p:nvPr>
        </p:nvSpPr>
        <p:spPr>
          <a:xfrm>
            <a:off x="8310783" y="3751100"/>
            <a:ext cx="2681100" cy="535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900"/>
              <a:buNone/>
              <a:defRPr sz="2900" i="0">
                <a:solidFill>
                  <a:schemeClr val="accent3"/>
                </a:solidFill>
              </a:defRPr>
            </a:lvl1pPr>
            <a:lvl2pPr lvl="1" algn="ctr" rtl="0">
              <a:spcBef>
                <a:spcPts val="0"/>
              </a:spcBef>
              <a:spcAft>
                <a:spcPts val="0"/>
              </a:spcAft>
              <a:buClr>
                <a:srgbClr val="FF778A"/>
              </a:buClr>
              <a:buSzPts val="1900"/>
              <a:buNone/>
              <a:defRPr sz="1900">
                <a:solidFill>
                  <a:srgbClr val="FF778A"/>
                </a:solidFill>
              </a:defRPr>
            </a:lvl2pPr>
            <a:lvl3pPr lvl="2" algn="ctr" rtl="0">
              <a:spcBef>
                <a:spcPts val="0"/>
              </a:spcBef>
              <a:spcAft>
                <a:spcPts val="0"/>
              </a:spcAft>
              <a:buClr>
                <a:srgbClr val="FF778A"/>
              </a:buClr>
              <a:buSzPts val="1900"/>
              <a:buNone/>
              <a:defRPr sz="1900">
                <a:solidFill>
                  <a:srgbClr val="FF778A"/>
                </a:solidFill>
              </a:defRPr>
            </a:lvl3pPr>
            <a:lvl4pPr lvl="3" algn="ctr" rtl="0">
              <a:spcBef>
                <a:spcPts val="0"/>
              </a:spcBef>
              <a:spcAft>
                <a:spcPts val="0"/>
              </a:spcAft>
              <a:buClr>
                <a:srgbClr val="FF778A"/>
              </a:buClr>
              <a:buSzPts val="1900"/>
              <a:buNone/>
              <a:defRPr sz="1900">
                <a:solidFill>
                  <a:srgbClr val="FF778A"/>
                </a:solidFill>
              </a:defRPr>
            </a:lvl4pPr>
            <a:lvl5pPr lvl="4" algn="ctr" rtl="0">
              <a:spcBef>
                <a:spcPts val="0"/>
              </a:spcBef>
              <a:spcAft>
                <a:spcPts val="0"/>
              </a:spcAft>
              <a:buClr>
                <a:srgbClr val="FF778A"/>
              </a:buClr>
              <a:buSzPts val="1900"/>
              <a:buNone/>
              <a:defRPr sz="1900">
                <a:solidFill>
                  <a:srgbClr val="FF778A"/>
                </a:solidFill>
              </a:defRPr>
            </a:lvl5pPr>
            <a:lvl6pPr lvl="5" algn="ctr" rtl="0">
              <a:spcBef>
                <a:spcPts val="0"/>
              </a:spcBef>
              <a:spcAft>
                <a:spcPts val="0"/>
              </a:spcAft>
              <a:buClr>
                <a:srgbClr val="FF778A"/>
              </a:buClr>
              <a:buSzPts val="1900"/>
              <a:buNone/>
              <a:defRPr sz="1900">
                <a:solidFill>
                  <a:srgbClr val="FF778A"/>
                </a:solidFill>
              </a:defRPr>
            </a:lvl6pPr>
            <a:lvl7pPr lvl="6" algn="ctr" rtl="0">
              <a:spcBef>
                <a:spcPts val="0"/>
              </a:spcBef>
              <a:spcAft>
                <a:spcPts val="0"/>
              </a:spcAft>
              <a:buClr>
                <a:srgbClr val="FF778A"/>
              </a:buClr>
              <a:buSzPts val="1900"/>
              <a:buNone/>
              <a:defRPr sz="1900">
                <a:solidFill>
                  <a:srgbClr val="FF778A"/>
                </a:solidFill>
              </a:defRPr>
            </a:lvl7pPr>
            <a:lvl8pPr lvl="7" algn="ctr" rtl="0">
              <a:spcBef>
                <a:spcPts val="0"/>
              </a:spcBef>
              <a:spcAft>
                <a:spcPts val="0"/>
              </a:spcAft>
              <a:buClr>
                <a:srgbClr val="FF778A"/>
              </a:buClr>
              <a:buSzPts val="1900"/>
              <a:buNone/>
              <a:defRPr sz="1900">
                <a:solidFill>
                  <a:srgbClr val="FF778A"/>
                </a:solidFill>
              </a:defRPr>
            </a:lvl8pPr>
            <a:lvl9pPr lvl="8" algn="ctr" rtl="0">
              <a:spcBef>
                <a:spcPts val="0"/>
              </a:spcBef>
              <a:spcAft>
                <a:spcPts val="0"/>
              </a:spcAft>
              <a:buClr>
                <a:srgbClr val="FF778A"/>
              </a:buClr>
              <a:buSzPts val="1900"/>
              <a:buNone/>
              <a:defRPr sz="1900">
                <a:solidFill>
                  <a:srgbClr val="FF778A"/>
                </a:solidFill>
              </a:defRPr>
            </a:lvl9pPr>
          </a:lstStyle>
          <a:p>
            <a:endParaRPr/>
          </a:p>
        </p:txBody>
      </p:sp>
      <p:sp>
        <p:nvSpPr>
          <p:cNvPr id="131" name="Google Shape;131;gc467ca354d_2_9349"/>
          <p:cNvSpPr txBox="1">
            <a:spLocks noGrp="1"/>
          </p:cNvSpPr>
          <p:nvPr>
            <p:ph type="subTitle" idx="5"/>
          </p:nvPr>
        </p:nvSpPr>
        <p:spPr>
          <a:xfrm>
            <a:off x="8310717" y="4576267"/>
            <a:ext cx="2681100" cy="1205100"/>
          </a:xfrm>
          <a:prstGeom prst="rect">
            <a:avLst/>
          </a:prstGeom>
        </p:spPr>
        <p:txBody>
          <a:bodyPr spcFirstLastPara="1" wrap="square" lIns="0" tIns="0" rIns="0" bIns="0" anchor="t" anchorCtr="0">
            <a:noAutofit/>
          </a:bodyPr>
          <a:lstStyle>
            <a:lvl1pPr lvl="0" algn="ctr" rtl="0">
              <a:spcBef>
                <a:spcPts val="0"/>
              </a:spcBef>
              <a:spcAft>
                <a:spcPts val="0"/>
              </a:spcAft>
              <a:buNone/>
              <a:defRPr sz="2100"/>
            </a:lvl1pPr>
            <a:lvl2pPr lvl="1" algn="ctr" rtl="0">
              <a:spcBef>
                <a:spcPts val="0"/>
              </a:spcBef>
              <a:spcAft>
                <a:spcPts val="0"/>
              </a:spcAft>
              <a:buNone/>
              <a:defRPr sz="2100"/>
            </a:lvl2pPr>
            <a:lvl3pPr lvl="2" algn="ctr" rtl="0">
              <a:spcBef>
                <a:spcPts val="0"/>
              </a:spcBef>
              <a:spcAft>
                <a:spcPts val="0"/>
              </a:spcAft>
              <a:buNone/>
              <a:defRPr sz="2100"/>
            </a:lvl3pPr>
            <a:lvl4pPr lvl="3" algn="ctr" rtl="0">
              <a:spcBef>
                <a:spcPts val="0"/>
              </a:spcBef>
              <a:spcAft>
                <a:spcPts val="0"/>
              </a:spcAft>
              <a:buNone/>
              <a:defRPr sz="2100"/>
            </a:lvl4pPr>
            <a:lvl5pPr lvl="4" algn="ctr" rtl="0">
              <a:spcBef>
                <a:spcPts val="0"/>
              </a:spcBef>
              <a:spcAft>
                <a:spcPts val="0"/>
              </a:spcAft>
              <a:buNone/>
              <a:defRPr sz="2100"/>
            </a:lvl5pPr>
            <a:lvl6pPr lvl="5" algn="ctr" rtl="0">
              <a:spcBef>
                <a:spcPts val="0"/>
              </a:spcBef>
              <a:spcAft>
                <a:spcPts val="0"/>
              </a:spcAft>
              <a:buNone/>
              <a:defRPr sz="2100"/>
            </a:lvl6pPr>
            <a:lvl7pPr lvl="6" algn="ctr" rtl="0">
              <a:spcBef>
                <a:spcPts val="0"/>
              </a:spcBef>
              <a:spcAft>
                <a:spcPts val="0"/>
              </a:spcAft>
              <a:buNone/>
              <a:defRPr sz="2100"/>
            </a:lvl7pPr>
            <a:lvl8pPr lvl="7" algn="ctr" rtl="0">
              <a:spcBef>
                <a:spcPts val="0"/>
              </a:spcBef>
              <a:spcAft>
                <a:spcPts val="0"/>
              </a:spcAft>
              <a:buNone/>
              <a:defRPr sz="2100"/>
            </a:lvl8pPr>
            <a:lvl9pPr lvl="8" algn="ctr" rtl="0">
              <a:spcBef>
                <a:spcPts val="0"/>
              </a:spcBef>
              <a:spcAft>
                <a:spcPts val="0"/>
              </a:spcAft>
              <a:buNone/>
              <a:defRPr sz="2100"/>
            </a:lvl9pPr>
          </a:lstStyle>
          <a:p>
            <a:endParaRPr/>
          </a:p>
        </p:txBody>
      </p:sp>
      <p:sp>
        <p:nvSpPr>
          <p:cNvPr id="132" name="Google Shape;132;gc467ca354d_2_9349"/>
          <p:cNvSpPr txBox="1">
            <a:spLocks noGrp="1"/>
          </p:cNvSpPr>
          <p:nvPr>
            <p:ph type="title" idx="6"/>
          </p:nvPr>
        </p:nvSpPr>
        <p:spPr>
          <a:xfrm>
            <a:off x="2319800" y="713300"/>
            <a:ext cx="7552500" cy="708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2400"/>
              <a:buNone/>
              <a:defRPr sz="3200" i="0"/>
            </a:lvl1pPr>
            <a:lvl2pPr lvl="1" algn="ctr" rtl="0">
              <a:spcBef>
                <a:spcPts val="0"/>
              </a:spcBef>
              <a:spcAft>
                <a:spcPts val="0"/>
              </a:spcAft>
              <a:buClr>
                <a:schemeClr val="accent1"/>
              </a:buClr>
              <a:buSzPts val="2400"/>
              <a:buNone/>
              <a:defRPr sz="2400">
                <a:solidFill>
                  <a:schemeClr val="accent1"/>
                </a:solidFill>
              </a:defRPr>
            </a:lvl2pPr>
            <a:lvl3pPr lvl="2" algn="ctr" rtl="0">
              <a:spcBef>
                <a:spcPts val="0"/>
              </a:spcBef>
              <a:spcAft>
                <a:spcPts val="0"/>
              </a:spcAft>
              <a:buClr>
                <a:schemeClr val="accent1"/>
              </a:buClr>
              <a:buSzPts val="2400"/>
              <a:buNone/>
              <a:defRPr sz="2400">
                <a:solidFill>
                  <a:schemeClr val="accent1"/>
                </a:solidFill>
              </a:defRPr>
            </a:lvl3pPr>
            <a:lvl4pPr lvl="3" algn="ctr" rtl="0">
              <a:spcBef>
                <a:spcPts val="0"/>
              </a:spcBef>
              <a:spcAft>
                <a:spcPts val="0"/>
              </a:spcAft>
              <a:buClr>
                <a:schemeClr val="accent1"/>
              </a:buClr>
              <a:buSzPts val="2400"/>
              <a:buNone/>
              <a:defRPr sz="2400">
                <a:solidFill>
                  <a:schemeClr val="accent1"/>
                </a:solidFill>
              </a:defRPr>
            </a:lvl4pPr>
            <a:lvl5pPr lvl="4" algn="ctr" rtl="0">
              <a:spcBef>
                <a:spcPts val="0"/>
              </a:spcBef>
              <a:spcAft>
                <a:spcPts val="0"/>
              </a:spcAft>
              <a:buClr>
                <a:schemeClr val="accent1"/>
              </a:buClr>
              <a:buSzPts val="2400"/>
              <a:buNone/>
              <a:defRPr sz="2400">
                <a:solidFill>
                  <a:schemeClr val="accent1"/>
                </a:solidFill>
              </a:defRPr>
            </a:lvl5pPr>
            <a:lvl6pPr lvl="5" algn="ctr" rtl="0">
              <a:spcBef>
                <a:spcPts val="0"/>
              </a:spcBef>
              <a:spcAft>
                <a:spcPts val="0"/>
              </a:spcAft>
              <a:buClr>
                <a:schemeClr val="accent1"/>
              </a:buClr>
              <a:buSzPts val="2400"/>
              <a:buNone/>
              <a:defRPr sz="2400">
                <a:solidFill>
                  <a:schemeClr val="accent1"/>
                </a:solidFill>
              </a:defRPr>
            </a:lvl6pPr>
            <a:lvl7pPr lvl="6" algn="ctr" rtl="0">
              <a:spcBef>
                <a:spcPts val="0"/>
              </a:spcBef>
              <a:spcAft>
                <a:spcPts val="0"/>
              </a:spcAft>
              <a:buClr>
                <a:schemeClr val="accent1"/>
              </a:buClr>
              <a:buSzPts val="2400"/>
              <a:buNone/>
              <a:defRPr sz="2400">
                <a:solidFill>
                  <a:schemeClr val="accent1"/>
                </a:solidFill>
              </a:defRPr>
            </a:lvl7pPr>
            <a:lvl8pPr lvl="7" algn="ctr" rtl="0">
              <a:spcBef>
                <a:spcPts val="0"/>
              </a:spcBef>
              <a:spcAft>
                <a:spcPts val="0"/>
              </a:spcAft>
              <a:buClr>
                <a:schemeClr val="accent1"/>
              </a:buClr>
              <a:buSzPts val="2400"/>
              <a:buNone/>
              <a:defRPr sz="2400">
                <a:solidFill>
                  <a:schemeClr val="accent1"/>
                </a:solidFill>
              </a:defRPr>
            </a:lvl8pPr>
            <a:lvl9pPr lvl="8" algn="ctr" rtl="0">
              <a:spcBef>
                <a:spcPts val="0"/>
              </a:spcBef>
              <a:spcAft>
                <a:spcPts val="0"/>
              </a:spcAft>
              <a:buClr>
                <a:schemeClr val="accent1"/>
              </a:buClr>
              <a:buSzPts val="2400"/>
              <a:buNone/>
              <a:defRPr sz="2400">
                <a:solidFill>
                  <a:schemeClr val="accent1"/>
                </a:solidFill>
              </a:defRPr>
            </a:lvl9pPr>
          </a:lstStyle>
          <a:p>
            <a:endParaRPr/>
          </a:p>
        </p:txBody>
      </p:sp>
      <p:grpSp>
        <p:nvGrpSpPr>
          <p:cNvPr id="133" name="Google Shape;133;gc467ca354d_2_9349"/>
          <p:cNvGrpSpPr/>
          <p:nvPr/>
        </p:nvGrpSpPr>
        <p:grpSpPr>
          <a:xfrm>
            <a:off x="439630" y="375117"/>
            <a:ext cx="11503907" cy="6214681"/>
            <a:chOff x="329730" y="281345"/>
            <a:chExt cx="8628146" cy="4661127"/>
          </a:xfrm>
        </p:grpSpPr>
        <p:sp>
          <p:nvSpPr>
            <p:cNvPr id="134" name="Google Shape;134;gc467ca354d_2_9349"/>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 name="Google Shape;135;gc467ca354d_2_9349"/>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6" name="Google Shape;136;gc467ca354d_2_9349"/>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 name="Google Shape;137;gc467ca354d_2_9349"/>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8" name="Google Shape;138;gc467ca354d_2_9349"/>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9" name="Google Shape;139;gc467ca354d_2_9349"/>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PICTURE">
  <p:cSld name="CUSTOM_12_1">
    <p:bg>
      <p:bgPr>
        <a:blipFill>
          <a:blip r:embed="rId2">
            <a:alphaModFix/>
          </a:blip>
          <a:stretch>
            <a:fillRect/>
          </a:stretch>
        </a:blipFill>
        <a:effectLst/>
      </p:bgPr>
    </p:bg>
    <p:spTree>
      <p:nvGrpSpPr>
        <p:cNvPr id="1" name="Shape 140"/>
        <p:cNvGrpSpPr/>
        <p:nvPr/>
      </p:nvGrpSpPr>
      <p:grpSpPr>
        <a:xfrm>
          <a:off x="0" y="0"/>
          <a:ext cx="0" cy="0"/>
          <a:chOff x="0" y="0"/>
          <a:chExt cx="0" cy="0"/>
        </a:xfrm>
      </p:grpSpPr>
      <p:sp>
        <p:nvSpPr>
          <p:cNvPr id="141" name="Google Shape;141;gc467ca354d_2_9364"/>
          <p:cNvSpPr txBox="1">
            <a:spLocks noGrp="1"/>
          </p:cNvSpPr>
          <p:nvPr>
            <p:ph type="title"/>
          </p:nvPr>
        </p:nvSpPr>
        <p:spPr>
          <a:xfrm flipH="1">
            <a:off x="7153667" y="1263600"/>
            <a:ext cx="4088100" cy="2623500"/>
          </a:xfrm>
          <a:prstGeom prst="rect">
            <a:avLst/>
          </a:prstGeom>
          <a:noFill/>
          <a:ln>
            <a:noFill/>
          </a:ln>
        </p:spPr>
        <p:txBody>
          <a:bodyPr spcFirstLastPara="1" wrap="square" lIns="0" tIns="0" rIns="0" bIns="0" anchor="b" anchorCtr="0">
            <a:noAutofit/>
          </a:bodyPr>
          <a:lstStyle>
            <a:lvl1pPr lvl="0" algn="r" rtl="0">
              <a:spcBef>
                <a:spcPts val="0"/>
              </a:spcBef>
              <a:spcAft>
                <a:spcPts val="0"/>
              </a:spcAft>
              <a:buClr>
                <a:srgbClr val="FFC39F"/>
              </a:buClr>
              <a:buSzPts val="4400"/>
              <a:buNone/>
              <a:defRPr i="0">
                <a:solidFill>
                  <a:srgbClr val="C9DAF8"/>
                </a:solidFill>
              </a:defRPr>
            </a:lvl1pPr>
            <a:lvl2pPr lvl="1" algn="r" rtl="0">
              <a:spcBef>
                <a:spcPts val="0"/>
              </a:spcBef>
              <a:spcAft>
                <a:spcPts val="0"/>
              </a:spcAft>
              <a:buClr>
                <a:schemeClr val="accent1"/>
              </a:buClr>
              <a:buSzPts val="3300"/>
              <a:buNone/>
              <a:defRPr sz="3300">
                <a:solidFill>
                  <a:schemeClr val="accent1"/>
                </a:solidFill>
              </a:defRPr>
            </a:lvl2pPr>
            <a:lvl3pPr lvl="2" algn="r" rtl="0">
              <a:spcBef>
                <a:spcPts val="0"/>
              </a:spcBef>
              <a:spcAft>
                <a:spcPts val="0"/>
              </a:spcAft>
              <a:buClr>
                <a:schemeClr val="accent1"/>
              </a:buClr>
              <a:buSzPts val="3300"/>
              <a:buNone/>
              <a:defRPr sz="3300">
                <a:solidFill>
                  <a:schemeClr val="accent1"/>
                </a:solidFill>
              </a:defRPr>
            </a:lvl3pPr>
            <a:lvl4pPr lvl="3" algn="r" rtl="0">
              <a:spcBef>
                <a:spcPts val="0"/>
              </a:spcBef>
              <a:spcAft>
                <a:spcPts val="0"/>
              </a:spcAft>
              <a:buClr>
                <a:schemeClr val="accent1"/>
              </a:buClr>
              <a:buSzPts val="3300"/>
              <a:buNone/>
              <a:defRPr sz="3300">
                <a:solidFill>
                  <a:schemeClr val="accent1"/>
                </a:solidFill>
              </a:defRPr>
            </a:lvl4pPr>
            <a:lvl5pPr lvl="4" algn="r" rtl="0">
              <a:spcBef>
                <a:spcPts val="0"/>
              </a:spcBef>
              <a:spcAft>
                <a:spcPts val="0"/>
              </a:spcAft>
              <a:buClr>
                <a:schemeClr val="accent1"/>
              </a:buClr>
              <a:buSzPts val="3300"/>
              <a:buNone/>
              <a:defRPr sz="3300">
                <a:solidFill>
                  <a:schemeClr val="accent1"/>
                </a:solidFill>
              </a:defRPr>
            </a:lvl5pPr>
            <a:lvl6pPr lvl="5" algn="r" rtl="0">
              <a:spcBef>
                <a:spcPts val="0"/>
              </a:spcBef>
              <a:spcAft>
                <a:spcPts val="0"/>
              </a:spcAft>
              <a:buClr>
                <a:schemeClr val="accent1"/>
              </a:buClr>
              <a:buSzPts val="3300"/>
              <a:buNone/>
              <a:defRPr sz="3300">
                <a:solidFill>
                  <a:schemeClr val="accent1"/>
                </a:solidFill>
              </a:defRPr>
            </a:lvl6pPr>
            <a:lvl7pPr lvl="6" algn="r" rtl="0">
              <a:spcBef>
                <a:spcPts val="0"/>
              </a:spcBef>
              <a:spcAft>
                <a:spcPts val="0"/>
              </a:spcAft>
              <a:buClr>
                <a:schemeClr val="accent1"/>
              </a:buClr>
              <a:buSzPts val="3300"/>
              <a:buNone/>
              <a:defRPr sz="3300">
                <a:solidFill>
                  <a:schemeClr val="accent1"/>
                </a:solidFill>
              </a:defRPr>
            </a:lvl7pPr>
            <a:lvl8pPr lvl="7" algn="r" rtl="0">
              <a:spcBef>
                <a:spcPts val="0"/>
              </a:spcBef>
              <a:spcAft>
                <a:spcPts val="0"/>
              </a:spcAft>
              <a:buClr>
                <a:schemeClr val="accent1"/>
              </a:buClr>
              <a:buSzPts val="3300"/>
              <a:buNone/>
              <a:defRPr sz="3300">
                <a:solidFill>
                  <a:schemeClr val="accent1"/>
                </a:solidFill>
              </a:defRPr>
            </a:lvl8pPr>
            <a:lvl9pPr lvl="8" algn="r" rtl="0">
              <a:spcBef>
                <a:spcPts val="0"/>
              </a:spcBef>
              <a:spcAft>
                <a:spcPts val="0"/>
              </a:spcAft>
              <a:buClr>
                <a:schemeClr val="accent1"/>
              </a:buClr>
              <a:buSzPts val="3300"/>
              <a:buNone/>
              <a:defRPr sz="3300">
                <a:solidFill>
                  <a:schemeClr val="accent1"/>
                </a:solidFill>
              </a:defRPr>
            </a:lvl9pPr>
          </a:lstStyle>
          <a:p>
            <a:endParaRPr/>
          </a:p>
        </p:txBody>
      </p:sp>
      <p:sp>
        <p:nvSpPr>
          <p:cNvPr id="142" name="Google Shape;142;gc467ca354d_2_9364"/>
          <p:cNvSpPr txBox="1">
            <a:spLocks noGrp="1"/>
          </p:cNvSpPr>
          <p:nvPr>
            <p:ph type="subTitle" idx="1"/>
          </p:nvPr>
        </p:nvSpPr>
        <p:spPr>
          <a:xfrm flipH="1">
            <a:off x="7153667" y="3998067"/>
            <a:ext cx="4088100" cy="1596300"/>
          </a:xfrm>
          <a:prstGeom prst="rect">
            <a:avLst/>
          </a:prstGeom>
        </p:spPr>
        <p:txBody>
          <a:bodyPr spcFirstLastPara="1" wrap="square" lIns="0" tIns="0" rIns="0" bIns="0" anchor="t" anchorCtr="0">
            <a:noAutofit/>
          </a:bodyPr>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grpSp>
        <p:nvGrpSpPr>
          <p:cNvPr id="143" name="Google Shape;143;gc467ca354d_2_9364"/>
          <p:cNvGrpSpPr/>
          <p:nvPr/>
        </p:nvGrpSpPr>
        <p:grpSpPr>
          <a:xfrm>
            <a:off x="439630" y="375117"/>
            <a:ext cx="11503907" cy="6214681"/>
            <a:chOff x="329730" y="281345"/>
            <a:chExt cx="8628146" cy="4661127"/>
          </a:xfrm>
        </p:grpSpPr>
        <p:sp>
          <p:nvSpPr>
            <p:cNvPr id="144" name="Google Shape;144;gc467ca354d_2_9364"/>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5" name="Google Shape;145;gc467ca354d_2_9364"/>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 name="Google Shape;146;gc467ca354d_2_9364"/>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 name="Google Shape;147;gc467ca354d_2_9364"/>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8" name="Google Shape;148;gc467ca354d_2_9364"/>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9" name="Google Shape;149;gc467ca354d_2_9364"/>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TITLE">
  <p:cSld name="CUSTOM_12_1_1">
    <p:bg>
      <p:bgPr>
        <a:blipFill>
          <a:blip r:embed="rId2">
            <a:alphaModFix/>
          </a:blip>
          <a:stretch>
            <a:fillRect/>
          </a:stretch>
        </a:blipFill>
        <a:effectLst/>
      </p:bgPr>
    </p:bg>
    <p:spTree>
      <p:nvGrpSpPr>
        <p:cNvPr id="1" name="Shape 150"/>
        <p:cNvGrpSpPr/>
        <p:nvPr/>
      </p:nvGrpSpPr>
      <p:grpSpPr>
        <a:xfrm>
          <a:off x="0" y="0"/>
          <a:ext cx="0" cy="0"/>
          <a:chOff x="0" y="0"/>
          <a:chExt cx="0" cy="0"/>
        </a:xfrm>
      </p:grpSpPr>
      <p:sp>
        <p:nvSpPr>
          <p:cNvPr id="151" name="Google Shape;151;gc467ca354d_2_9374"/>
          <p:cNvSpPr txBox="1">
            <a:spLocks noGrp="1"/>
          </p:cNvSpPr>
          <p:nvPr>
            <p:ph type="title"/>
          </p:nvPr>
        </p:nvSpPr>
        <p:spPr>
          <a:xfrm>
            <a:off x="1215879" y="1244167"/>
            <a:ext cx="3568500" cy="4369500"/>
          </a:xfrm>
          <a:prstGeom prst="rect">
            <a:avLst/>
          </a:prstGeom>
        </p:spPr>
        <p:txBody>
          <a:bodyPr spcFirstLastPara="1" wrap="square" lIns="0" tIns="0" rIns="0" bIns="0" anchor="ctr" anchorCtr="0">
            <a:noAutofit/>
          </a:bodyPr>
          <a:lstStyle>
            <a:lvl1pPr lvl="0" rtl="0">
              <a:spcBef>
                <a:spcPts val="0"/>
              </a:spcBef>
              <a:spcAft>
                <a:spcPts val="0"/>
              </a:spcAft>
              <a:buNone/>
              <a:defRPr sz="6400"/>
            </a:lvl1pPr>
            <a:lvl2pPr lvl="1" rtl="0">
              <a:spcBef>
                <a:spcPts val="0"/>
              </a:spcBef>
              <a:spcAft>
                <a:spcPts val="0"/>
              </a:spcAft>
              <a:buNone/>
              <a:defRPr sz="6400"/>
            </a:lvl2pPr>
            <a:lvl3pPr lvl="2" rtl="0">
              <a:spcBef>
                <a:spcPts val="0"/>
              </a:spcBef>
              <a:spcAft>
                <a:spcPts val="0"/>
              </a:spcAft>
              <a:buNone/>
              <a:defRPr sz="6400"/>
            </a:lvl3pPr>
            <a:lvl4pPr lvl="3" rtl="0">
              <a:spcBef>
                <a:spcPts val="0"/>
              </a:spcBef>
              <a:spcAft>
                <a:spcPts val="0"/>
              </a:spcAft>
              <a:buNone/>
              <a:defRPr sz="6400"/>
            </a:lvl4pPr>
            <a:lvl5pPr lvl="4" rtl="0">
              <a:spcBef>
                <a:spcPts val="0"/>
              </a:spcBef>
              <a:spcAft>
                <a:spcPts val="0"/>
              </a:spcAft>
              <a:buNone/>
              <a:defRPr sz="6400"/>
            </a:lvl5pPr>
            <a:lvl6pPr lvl="5" rtl="0">
              <a:spcBef>
                <a:spcPts val="0"/>
              </a:spcBef>
              <a:spcAft>
                <a:spcPts val="0"/>
              </a:spcAft>
              <a:buNone/>
              <a:defRPr sz="6400"/>
            </a:lvl6pPr>
            <a:lvl7pPr lvl="6" rtl="0">
              <a:spcBef>
                <a:spcPts val="0"/>
              </a:spcBef>
              <a:spcAft>
                <a:spcPts val="0"/>
              </a:spcAft>
              <a:buNone/>
              <a:defRPr sz="6400"/>
            </a:lvl7pPr>
            <a:lvl8pPr lvl="7" rtl="0">
              <a:spcBef>
                <a:spcPts val="0"/>
              </a:spcBef>
              <a:spcAft>
                <a:spcPts val="0"/>
              </a:spcAft>
              <a:buNone/>
              <a:defRPr sz="6400"/>
            </a:lvl8pPr>
            <a:lvl9pPr lvl="8" rtl="0">
              <a:spcBef>
                <a:spcPts val="0"/>
              </a:spcBef>
              <a:spcAft>
                <a:spcPts val="0"/>
              </a:spcAft>
              <a:buNone/>
              <a:defRPr sz="6400"/>
            </a:lvl9pPr>
          </a:lstStyle>
          <a:p>
            <a:endParaRPr/>
          </a:p>
        </p:txBody>
      </p:sp>
      <p:grpSp>
        <p:nvGrpSpPr>
          <p:cNvPr id="152" name="Google Shape;152;gc467ca354d_2_9374"/>
          <p:cNvGrpSpPr/>
          <p:nvPr/>
        </p:nvGrpSpPr>
        <p:grpSpPr>
          <a:xfrm>
            <a:off x="439630" y="375117"/>
            <a:ext cx="11503907" cy="6214681"/>
            <a:chOff x="329730" y="281345"/>
            <a:chExt cx="8628146" cy="4661127"/>
          </a:xfrm>
        </p:grpSpPr>
        <p:sp>
          <p:nvSpPr>
            <p:cNvPr id="153" name="Google Shape;153;gc467ca354d_2_9374"/>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 name="Google Shape;154;gc467ca354d_2_9374"/>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 name="Google Shape;155;gc467ca354d_2_9374"/>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 name="Google Shape;156;gc467ca354d_2_9374"/>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7" name="Google Shape;157;gc467ca354d_2_9374"/>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 name="Google Shape;158;gc467ca354d_2_9374"/>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TITLE 5">
  <p:cSld name="CUSTOM_12_1_1_1_1">
    <p:bg>
      <p:bgPr>
        <a:blipFill>
          <a:blip r:embed="rId2">
            <a:alphaModFix/>
          </a:blip>
          <a:stretch>
            <a:fillRect/>
          </a:stretch>
        </a:blipFill>
        <a:effectLst/>
      </p:bgPr>
    </p:bg>
    <p:spTree>
      <p:nvGrpSpPr>
        <p:cNvPr id="1" name="Shape 159"/>
        <p:cNvGrpSpPr/>
        <p:nvPr/>
      </p:nvGrpSpPr>
      <p:grpSpPr>
        <a:xfrm>
          <a:off x="0" y="0"/>
          <a:ext cx="0" cy="0"/>
          <a:chOff x="0" y="0"/>
          <a:chExt cx="0" cy="0"/>
        </a:xfrm>
      </p:grpSpPr>
      <p:sp>
        <p:nvSpPr>
          <p:cNvPr id="160" name="Google Shape;160;gc467ca354d_2_9383"/>
          <p:cNvSpPr txBox="1">
            <a:spLocks noGrp="1"/>
          </p:cNvSpPr>
          <p:nvPr>
            <p:ph type="title"/>
          </p:nvPr>
        </p:nvSpPr>
        <p:spPr>
          <a:xfrm>
            <a:off x="950227" y="1244167"/>
            <a:ext cx="5389200" cy="4369500"/>
          </a:xfrm>
          <a:prstGeom prst="rect">
            <a:avLst/>
          </a:prstGeom>
        </p:spPr>
        <p:txBody>
          <a:bodyPr spcFirstLastPara="1" wrap="square" lIns="0" tIns="0" rIns="0" bIns="0" anchor="ctr" anchorCtr="0">
            <a:noAutofit/>
          </a:bodyPr>
          <a:lstStyle>
            <a:lvl1pPr lvl="0" rtl="0">
              <a:spcBef>
                <a:spcPts val="0"/>
              </a:spcBef>
              <a:spcAft>
                <a:spcPts val="0"/>
              </a:spcAft>
              <a:buNone/>
              <a:defRPr sz="6400"/>
            </a:lvl1pPr>
            <a:lvl2pPr lvl="1" rtl="0">
              <a:spcBef>
                <a:spcPts val="0"/>
              </a:spcBef>
              <a:spcAft>
                <a:spcPts val="0"/>
              </a:spcAft>
              <a:buNone/>
              <a:defRPr sz="6400"/>
            </a:lvl2pPr>
            <a:lvl3pPr lvl="2" rtl="0">
              <a:spcBef>
                <a:spcPts val="0"/>
              </a:spcBef>
              <a:spcAft>
                <a:spcPts val="0"/>
              </a:spcAft>
              <a:buNone/>
              <a:defRPr sz="6400"/>
            </a:lvl3pPr>
            <a:lvl4pPr lvl="3" rtl="0">
              <a:spcBef>
                <a:spcPts val="0"/>
              </a:spcBef>
              <a:spcAft>
                <a:spcPts val="0"/>
              </a:spcAft>
              <a:buNone/>
              <a:defRPr sz="6400"/>
            </a:lvl4pPr>
            <a:lvl5pPr lvl="4" rtl="0">
              <a:spcBef>
                <a:spcPts val="0"/>
              </a:spcBef>
              <a:spcAft>
                <a:spcPts val="0"/>
              </a:spcAft>
              <a:buNone/>
              <a:defRPr sz="6400"/>
            </a:lvl5pPr>
            <a:lvl6pPr lvl="5" rtl="0">
              <a:spcBef>
                <a:spcPts val="0"/>
              </a:spcBef>
              <a:spcAft>
                <a:spcPts val="0"/>
              </a:spcAft>
              <a:buNone/>
              <a:defRPr sz="6400"/>
            </a:lvl6pPr>
            <a:lvl7pPr lvl="6" rtl="0">
              <a:spcBef>
                <a:spcPts val="0"/>
              </a:spcBef>
              <a:spcAft>
                <a:spcPts val="0"/>
              </a:spcAft>
              <a:buNone/>
              <a:defRPr sz="6400"/>
            </a:lvl7pPr>
            <a:lvl8pPr lvl="7" rtl="0">
              <a:spcBef>
                <a:spcPts val="0"/>
              </a:spcBef>
              <a:spcAft>
                <a:spcPts val="0"/>
              </a:spcAft>
              <a:buNone/>
              <a:defRPr sz="6400"/>
            </a:lvl8pPr>
            <a:lvl9pPr lvl="8" rtl="0">
              <a:spcBef>
                <a:spcPts val="0"/>
              </a:spcBef>
              <a:spcAft>
                <a:spcPts val="0"/>
              </a:spcAft>
              <a:buNone/>
              <a:defRPr sz="6400"/>
            </a:lvl9pPr>
          </a:lstStyle>
          <a:p>
            <a:endParaRPr/>
          </a:p>
        </p:txBody>
      </p:sp>
      <p:grpSp>
        <p:nvGrpSpPr>
          <p:cNvPr id="161" name="Google Shape;161;gc467ca354d_2_9383"/>
          <p:cNvGrpSpPr/>
          <p:nvPr/>
        </p:nvGrpSpPr>
        <p:grpSpPr>
          <a:xfrm>
            <a:off x="439630" y="375117"/>
            <a:ext cx="11503907" cy="6214681"/>
            <a:chOff x="329730" y="281345"/>
            <a:chExt cx="8628146" cy="4661127"/>
          </a:xfrm>
        </p:grpSpPr>
        <p:sp>
          <p:nvSpPr>
            <p:cNvPr id="162" name="Google Shape;162;gc467ca354d_2_9383"/>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3" name="Google Shape;163;gc467ca354d_2_9383"/>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4" name="Google Shape;164;gc467ca354d_2_9383"/>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5" name="Google Shape;165;gc467ca354d_2_9383"/>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 name="Google Shape;166;gc467ca354d_2_9383"/>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 name="Google Shape;167;gc467ca354d_2_9383"/>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DESIGN">
  <p:cSld name="CUSTOM_8">
    <p:bg>
      <p:bgPr>
        <a:blipFill>
          <a:blip r:embed="rId2">
            <a:alphaModFix/>
          </a:blip>
          <a:stretch>
            <a:fillRect/>
          </a:stretch>
        </a:blipFill>
        <a:effectLst/>
      </p:bgPr>
    </p:bg>
    <p:spTree>
      <p:nvGrpSpPr>
        <p:cNvPr id="1" name="Shape 168"/>
        <p:cNvGrpSpPr/>
        <p:nvPr/>
      </p:nvGrpSpPr>
      <p:grpSpPr>
        <a:xfrm>
          <a:off x="0" y="0"/>
          <a:ext cx="0" cy="0"/>
          <a:chOff x="0" y="0"/>
          <a:chExt cx="0" cy="0"/>
        </a:xfrm>
      </p:grpSpPr>
      <p:sp>
        <p:nvSpPr>
          <p:cNvPr id="169" name="Google Shape;169;gc467ca354d_2_9392"/>
          <p:cNvSpPr txBox="1">
            <a:spLocks noGrp="1"/>
          </p:cNvSpPr>
          <p:nvPr>
            <p:ph type="title"/>
          </p:nvPr>
        </p:nvSpPr>
        <p:spPr>
          <a:xfrm>
            <a:off x="2319800" y="713300"/>
            <a:ext cx="7552500" cy="708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2400"/>
              <a:buNone/>
              <a:defRPr sz="3200" i="0"/>
            </a:lvl1pPr>
            <a:lvl2pPr lvl="1" algn="ctr" rtl="0">
              <a:spcBef>
                <a:spcPts val="0"/>
              </a:spcBef>
              <a:spcAft>
                <a:spcPts val="0"/>
              </a:spcAft>
              <a:buClr>
                <a:schemeClr val="accent1"/>
              </a:buClr>
              <a:buSzPts val="2400"/>
              <a:buNone/>
              <a:defRPr sz="2400">
                <a:solidFill>
                  <a:schemeClr val="accent1"/>
                </a:solidFill>
              </a:defRPr>
            </a:lvl2pPr>
            <a:lvl3pPr lvl="2" algn="ctr" rtl="0">
              <a:spcBef>
                <a:spcPts val="0"/>
              </a:spcBef>
              <a:spcAft>
                <a:spcPts val="0"/>
              </a:spcAft>
              <a:buClr>
                <a:schemeClr val="accent1"/>
              </a:buClr>
              <a:buSzPts val="2400"/>
              <a:buNone/>
              <a:defRPr sz="2400">
                <a:solidFill>
                  <a:schemeClr val="accent1"/>
                </a:solidFill>
              </a:defRPr>
            </a:lvl3pPr>
            <a:lvl4pPr lvl="3" algn="ctr" rtl="0">
              <a:spcBef>
                <a:spcPts val="0"/>
              </a:spcBef>
              <a:spcAft>
                <a:spcPts val="0"/>
              </a:spcAft>
              <a:buClr>
                <a:schemeClr val="accent1"/>
              </a:buClr>
              <a:buSzPts val="2400"/>
              <a:buNone/>
              <a:defRPr sz="2400">
                <a:solidFill>
                  <a:schemeClr val="accent1"/>
                </a:solidFill>
              </a:defRPr>
            </a:lvl4pPr>
            <a:lvl5pPr lvl="4" algn="ctr" rtl="0">
              <a:spcBef>
                <a:spcPts val="0"/>
              </a:spcBef>
              <a:spcAft>
                <a:spcPts val="0"/>
              </a:spcAft>
              <a:buClr>
                <a:schemeClr val="accent1"/>
              </a:buClr>
              <a:buSzPts val="2400"/>
              <a:buNone/>
              <a:defRPr sz="2400">
                <a:solidFill>
                  <a:schemeClr val="accent1"/>
                </a:solidFill>
              </a:defRPr>
            </a:lvl5pPr>
            <a:lvl6pPr lvl="5" algn="ctr" rtl="0">
              <a:spcBef>
                <a:spcPts val="0"/>
              </a:spcBef>
              <a:spcAft>
                <a:spcPts val="0"/>
              </a:spcAft>
              <a:buClr>
                <a:schemeClr val="accent1"/>
              </a:buClr>
              <a:buSzPts val="2400"/>
              <a:buNone/>
              <a:defRPr sz="2400">
                <a:solidFill>
                  <a:schemeClr val="accent1"/>
                </a:solidFill>
              </a:defRPr>
            </a:lvl6pPr>
            <a:lvl7pPr lvl="6" algn="ctr" rtl="0">
              <a:spcBef>
                <a:spcPts val="0"/>
              </a:spcBef>
              <a:spcAft>
                <a:spcPts val="0"/>
              </a:spcAft>
              <a:buClr>
                <a:schemeClr val="accent1"/>
              </a:buClr>
              <a:buSzPts val="2400"/>
              <a:buNone/>
              <a:defRPr sz="2400">
                <a:solidFill>
                  <a:schemeClr val="accent1"/>
                </a:solidFill>
              </a:defRPr>
            </a:lvl7pPr>
            <a:lvl8pPr lvl="7" algn="ctr" rtl="0">
              <a:spcBef>
                <a:spcPts val="0"/>
              </a:spcBef>
              <a:spcAft>
                <a:spcPts val="0"/>
              </a:spcAft>
              <a:buClr>
                <a:schemeClr val="accent1"/>
              </a:buClr>
              <a:buSzPts val="2400"/>
              <a:buNone/>
              <a:defRPr sz="2400">
                <a:solidFill>
                  <a:schemeClr val="accent1"/>
                </a:solidFill>
              </a:defRPr>
            </a:lvl8pPr>
            <a:lvl9pPr lvl="8" algn="ctr" rtl="0">
              <a:spcBef>
                <a:spcPts val="0"/>
              </a:spcBef>
              <a:spcAft>
                <a:spcPts val="0"/>
              </a:spcAft>
              <a:buClr>
                <a:schemeClr val="accent1"/>
              </a:buClr>
              <a:buSzPts val="2400"/>
              <a:buNone/>
              <a:defRPr sz="2400">
                <a:solidFill>
                  <a:schemeClr val="accent1"/>
                </a:solidFill>
              </a:defRPr>
            </a:lvl9pPr>
          </a:lstStyle>
          <a:p>
            <a:endParaRPr/>
          </a:p>
        </p:txBody>
      </p:sp>
      <p:grpSp>
        <p:nvGrpSpPr>
          <p:cNvPr id="170" name="Google Shape;170;gc467ca354d_2_9392"/>
          <p:cNvGrpSpPr/>
          <p:nvPr/>
        </p:nvGrpSpPr>
        <p:grpSpPr>
          <a:xfrm>
            <a:off x="439630" y="375117"/>
            <a:ext cx="11503907" cy="6214681"/>
            <a:chOff x="329730" y="281345"/>
            <a:chExt cx="8628146" cy="4661127"/>
          </a:xfrm>
        </p:grpSpPr>
        <p:sp>
          <p:nvSpPr>
            <p:cNvPr id="171" name="Google Shape;171;gc467ca354d_2_9392"/>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 name="Google Shape;172;gc467ca354d_2_9392"/>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 name="Google Shape;173;gc467ca354d_2_9392"/>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 name="Google Shape;174;gc467ca354d_2_9392"/>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 name="Google Shape;175;gc467ca354d_2_9392"/>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 name="Google Shape;176;gc467ca354d_2_9392"/>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amp; TEXT  ">
  <p:cSld name="CUSTOM_6_1_1">
    <p:bg>
      <p:bgPr>
        <a:blipFill>
          <a:blip r:embed="rId2">
            <a:alphaModFix/>
          </a:blip>
          <a:stretch>
            <a:fillRect/>
          </a:stretch>
        </a:blipFill>
        <a:effectLst/>
      </p:bgPr>
    </p:bg>
    <p:spTree>
      <p:nvGrpSpPr>
        <p:cNvPr id="1" name="Shape 177"/>
        <p:cNvGrpSpPr/>
        <p:nvPr/>
      </p:nvGrpSpPr>
      <p:grpSpPr>
        <a:xfrm>
          <a:off x="0" y="0"/>
          <a:ext cx="0" cy="0"/>
          <a:chOff x="0" y="0"/>
          <a:chExt cx="0" cy="0"/>
        </a:xfrm>
      </p:grpSpPr>
      <p:sp>
        <p:nvSpPr>
          <p:cNvPr id="178" name="Google Shape;178;gc467ca354d_2_9401"/>
          <p:cNvSpPr txBox="1">
            <a:spLocks noGrp="1"/>
          </p:cNvSpPr>
          <p:nvPr>
            <p:ph type="subTitle" idx="1"/>
          </p:nvPr>
        </p:nvSpPr>
        <p:spPr>
          <a:xfrm>
            <a:off x="3281200" y="4381200"/>
            <a:ext cx="5629500" cy="410100"/>
          </a:xfrm>
          <a:prstGeom prst="rect">
            <a:avLst/>
          </a:prstGeom>
        </p:spPr>
        <p:txBody>
          <a:bodyPr spcFirstLastPara="1" wrap="square" lIns="0" tIns="0" rIns="0" bIns="0" anchor="t" anchorCtr="0">
            <a:noAutofit/>
          </a:bodyPr>
          <a:lstStyle>
            <a:lvl1pPr lvl="0" algn="ctr" rtl="0">
              <a:spcBef>
                <a:spcPts val="0"/>
              </a:spcBef>
              <a:spcAft>
                <a:spcPts val="0"/>
              </a:spcAft>
              <a:buNone/>
              <a:defRPr sz="2100"/>
            </a:lvl1pPr>
            <a:lvl2pPr lvl="1" algn="ctr" rtl="0">
              <a:spcBef>
                <a:spcPts val="0"/>
              </a:spcBef>
              <a:spcAft>
                <a:spcPts val="0"/>
              </a:spcAft>
              <a:buNone/>
              <a:defRPr sz="2100"/>
            </a:lvl2pPr>
            <a:lvl3pPr lvl="2" algn="ctr" rtl="0">
              <a:spcBef>
                <a:spcPts val="0"/>
              </a:spcBef>
              <a:spcAft>
                <a:spcPts val="0"/>
              </a:spcAft>
              <a:buNone/>
              <a:defRPr sz="2100"/>
            </a:lvl3pPr>
            <a:lvl4pPr lvl="3" algn="ctr" rtl="0">
              <a:spcBef>
                <a:spcPts val="0"/>
              </a:spcBef>
              <a:spcAft>
                <a:spcPts val="0"/>
              </a:spcAft>
              <a:buNone/>
              <a:defRPr sz="2100"/>
            </a:lvl4pPr>
            <a:lvl5pPr lvl="4" algn="ctr" rtl="0">
              <a:spcBef>
                <a:spcPts val="0"/>
              </a:spcBef>
              <a:spcAft>
                <a:spcPts val="0"/>
              </a:spcAft>
              <a:buNone/>
              <a:defRPr sz="2100"/>
            </a:lvl5pPr>
            <a:lvl6pPr lvl="5" algn="ctr" rtl="0">
              <a:spcBef>
                <a:spcPts val="0"/>
              </a:spcBef>
              <a:spcAft>
                <a:spcPts val="0"/>
              </a:spcAft>
              <a:buNone/>
              <a:defRPr sz="2100"/>
            </a:lvl6pPr>
            <a:lvl7pPr lvl="6" algn="ctr" rtl="0">
              <a:spcBef>
                <a:spcPts val="0"/>
              </a:spcBef>
              <a:spcAft>
                <a:spcPts val="0"/>
              </a:spcAft>
              <a:buNone/>
              <a:defRPr sz="2100"/>
            </a:lvl7pPr>
            <a:lvl8pPr lvl="7" algn="ctr" rtl="0">
              <a:spcBef>
                <a:spcPts val="0"/>
              </a:spcBef>
              <a:spcAft>
                <a:spcPts val="0"/>
              </a:spcAft>
              <a:buNone/>
              <a:defRPr sz="2100"/>
            </a:lvl8pPr>
            <a:lvl9pPr lvl="8" algn="ctr" rtl="0">
              <a:spcBef>
                <a:spcPts val="0"/>
              </a:spcBef>
              <a:spcAft>
                <a:spcPts val="0"/>
              </a:spcAft>
              <a:buNone/>
              <a:defRPr sz="2100"/>
            </a:lvl9pPr>
          </a:lstStyle>
          <a:p>
            <a:endParaRPr/>
          </a:p>
        </p:txBody>
      </p:sp>
      <p:sp>
        <p:nvSpPr>
          <p:cNvPr id="179" name="Google Shape;179;gc467ca354d_2_9401"/>
          <p:cNvSpPr txBox="1">
            <a:spLocks noGrp="1"/>
          </p:cNvSpPr>
          <p:nvPr>
            <p:ph type="title" hasCustomPrompt="1"/>
          </p:nvPr>
        </p:nvSpPr>
        <p:spPr>
          <a:xfrm>
            <a:off x="2470600" y="2260700"/>
            <a:ext cx="7250700" cy="1485300"/>
          </a:xfrm>
          <a:prstGeom prst="rect">
            <a:avLst/>
          </a:prstGeom>
          <a:noFill/>
        </p:spPr>
        <p:txBody>
          <a:bodyPr spcFirstLastPara="1" wrap="square" lIns="0" tIns="0" rIns="0" bIns="0" anchor="b" anchorCtr="0">
            <a:noAutofit/>
          </a:bodyPr>
          <a:lstStyle>
            <a:lvl1pPr lvl="0" algn="ctr" rtl="0">
              <a:spcBef>
                <a:spcPts val="0"/>
              </a:spcBef>
              <a:spcAft>
                <a:spcPts val="0"/>
              </a:spcAft>
              <a:buClr>
                <a:srgbClr val="FFC39F"/>
              </a:buClr>
              <a:buSzPts val="8000"/>
              <a:buNone/>
              <a:defRPr sz="12800">
                <a:solidFill>
                  <a:schemeClr val="accent2"/>
                </a:solidFill>
              </a:defRPr>
            </a:lvl1pPr>
            <a:lvl2pPr lvl="1" rtl="0">
              <a:spcBef>
                <a:spcPts val="0"/>
              </a:spcBef>
              <a:spcAft>
                <a:spcPts val="0"/>
              </a:spcAft>
              <a:buClr>
                <a:schemeClr val="accent1"/>
              </a:buClr>
              <a:buSzPts val="8000"/>
              <a:buNone/>
              <a:defRPr sz="8000">
                <a:solidFill>
                  <a:schemeClr val="accent1"/>
                </a:solidFill>
              </a:defRPr>
            </a:lvl2pPr>
            <a:lvl3pPr lvl="2" rtl="0">
              <a:spcBef>
                <a:spcPts val="0"/>
              </a:spcBef>
              <a:spcAft>
                <a:spcPts val="0"/>
              </a:spcAft>
              <a:buClr>
                <a:schemeClr val="accent1"/>
              </a:buClr>
              <a:buSzPts val="8000"/>
              <a:buNone/>
              <a:defRPr sz="8000">
                <a:solidFill>
                  <a:schemeClr val="accent1"/>
                </a:solidFill>
              </a:defRPr>
            </a:lvl3pPr>
            <a:lvl4pPr lvl="3" rtl="0">
              <a:spcBef>
                <a:spcPts val="0"/>
              </a:spcBef>
              <a:spcAft>
                <a:spcPts val="0"/>
              </a:spcAft>
              <a:buClr>
                <a:schemeClr val="accent1"/>
              </a:buClr>
              <a:buSzPts val="8000"/>
              <a:buNone/>
              <a:defRPr sz="8000">
                <a:solidFill>
                  <a:schemeClr val="accent1"/>
                </a:solidFill>
              </a:defRPr>
            </a:lvl4pPr>
            <a:lvl5pPr lvl="4" rtl="0">
              <a:spcBef>
                <a:spcPts val="0"/>
              </a:spcBef>
              <a:spcAft>
                <a:spcPts val="0"/>
              </a:spcAft>
              <a:buClr>
                <a:schemeClr val="accent1"/>
              </a:buClr>
              <a:buSzPts val="8000"/>
              <a:buNone/>
              <a:defRPr sz="8000">
                <a:solidFill>
                  <a:schemeClr val="accent1"/>
                </a:solidFill>
              </a:defRPr>
            </a:lvl5pPr>
            <a:lvl6pPr lvl="5" rtl="0">
              <a:spcBef>
                <a:spcPts val="0"/>
              </a:spcBef>
              <a:spcAft>
                <a:spcPts val="0"/>
              </a:spcAft>
              <a:buClr>
                <a:schemeClr val="accent1"/>
              </a:buClr>
              <a:buSzPts val="8000"/>
              <a:buNone/>
              <a:defRPr sz="8000">
                <a:solidFill>
                  <a:schemeClr val="accent1"/>
                </a:solidFill>
              </a:defRPr>
            </a:lvl6pPr>
            <a:lvl7pPr lvl="6" rtl="0">
              <a:spcBef>
                <a:spcPts val="0"/>
              </a:spcBef>
              <a:spcAft>
                <a:spcPts val="0"/>
              </a:spcAft>
              <a:buClr>
                <a:schemeClr val="accent1"/>
              </a:buClr>
              <a:buSzPts val="8000"/>
              <a:buNone/>
              <a:defRPr sz="8000">
                <a:solidFill>
                  <a:schemeClr val="accent1"/>
                </a:solidFill>
              </a:defRPr>
            </a:lvl7pPr>
            <a:lvl8pPr lvl="7" rtl="0">
              <a:spcBef>
                <a:spcPts val="0"/>
              </a:spcBef>
              <a:spcAft>
                <a:spcPts val="0"/>
              </a:spcAft>
              <a:buClr>
                <a:schemeClr val="accent1"/>
              </a:buClr>
              <a:buSzPts val="8000"/>
              <a:buNone/>
              <a:defRPr sz="8000">
                <a:solidFill>
                  <a:schemeClr val="accent1"/>
                </a:solidFill>
              </a:defRPr>
            </a:lvl8pPr>
            <a:lvl9pPr lvl="8" rtl="0">
              <a:spcBef>
                <a:spcPts val="0"/>
              </a:spcBef>
              <a:spcAft>
                <a:spcPts val="0"/>
              </a:spcAft>
              <a:buClr>
                <a:schemeClr val="accent1"/>
              </a:buClr>
              <a:buSzPts val="8000"/>
              <a:buNone/>
              <a:defRPr sz="8000">
                <a:solidFill>
                  <a:schemeClr val="accent1"/>
                </a:solidFill>
              </a:defRPr>
            </a:lvl9pPr>
          </a:lstStyle>
          <a:p>
            <a:r>
              <a:t>xx%</a:t>
            </a:r>
          </a:p>
        </p:txBody>
      </p:sp>
      <p:grpSp>
        <p:nvGrpSpPr>
          <p:cNvPr id="180" name="Google Shape;180;gc467ca354d_2_9401"/>
          <p:cNvGrpSpPr/>
          <p:nvPr/>
        </p:nvGrpSpPr>
        <p:grpSpPr>
          <a:xfrm>
            <a:off x="439630" y="375117"/>
            <a:ext cx="11503907" cy="6214681"/>
            <a:chOff x="329730" y="281345"/>
            <a:chExt cx="8628146" cy="4661127"/>
          </a:xfrm>
        </p:grpSpPr>
        <p:sp>
          <p:nvSpPr>
            <p:cNvPr id="181" name="Google Shape;181;gc467ca354d_2_9401"/>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2" name="Google Shape;182;gc467ca354d_2_9401"/>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3" name="Google Shape;183;gc467ca354d_2_9401"/>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4" name="Google Shape;184;gc467ca354d_2_9401"/>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5" name="Google Shape;185;gc467ca354d_2_9401"/>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 name="Google Shape;186;gc467ca354d_2_9401"/>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mp; TEXT ">
  <p:cSld name="CUSTOM_5_1_1_1">
    <p:bg>
      <p:bgPr>
        <a:blipFill>
          <a:blip r:embed="rId2">
            <a:alphaModFix/>
          </a:blip>
          <a:stretch>
            <a:fillRect/>
          </a:stretch>
        </a:blipFill>
        <a:effectLst/>
      </p:bgPr>
    </p:bg>
    <p:spTree>
      <p:nvGrpSpPr>
        <p:cNvPr id="1" name="Shape 187"/>
        <p:cNvGrpSpPr/>
        <p:nvPr/>
      </p:nvGrpSpPr>
      <p:grpSpPr>
        <a:xfrm>
          <a:off x="0" y="0"/>
          <a:ext cx="0" cy="0"/>
          <a:chOff x="0" y="0"/>
          <a:chExt cx="0" cy="0"/>
        </a:xfrm>
      </p:grpSpPr>
      <p:sp>
        <p:nvSpPr>
          <p:cNvPr id="188" name="Google Shape;188;gc467ca354d_2_9411"/>
          <p:cNvSpPr txBox="1">
            <a:spLocks noGrp="1"/>
          </p:cNvSpPr>
          <p:nvPr>
            <p:ph type="subTitle" idx="1"/>
          </p:nvPr>
        </p:nvSpPr>
        <p:spPr>
          <a:xfrm>
            <a:off x="2784233" y="1810333"/>
            <a:ext cx="6623700" cy="528300"/>
          </a:xfrm>
          <a:prstGeom prst="rect">
            <a:avLst/>
          </a:prstGeom>
        </p:spPr>
        <p:txBody>
          <a:bodyPr spcFirstLastPara="1" wrap="square" lIns="0" tIns="0" rIns="0" bIns="0" anchor="t" anchorCtr="0">
            <a:noAutofit/>
          </a:bodyPr>
          <a:lstStyle>
            <a:lvl1pPr lvl="0" algn="ctr" rtl="0">
              <a:spcBef>
                <a:spcPts val="0"/>
              </a:spcBef>
              <a:spcAft>
                <a:spcPts val="0"/>
              </a:spcAft>
              <a:buNone/>
              <a:defRPr sz="2100"/>
            </a:lvl1pPr>
            <a:lvl2pPr lvl="1" algn="ctr" rtl="0">
              <a:spcBef>
                <a:spcPts val="0"/>
              </a:spcBef>
              <a:spcAft>
                <a:spcPts val="0"/>
              </a:spcAft>
              <a:buNone/>
              <a:defRPr sz="2100"/>
            </a:lvl2pPr>
            <a:lvl3pPr lvl="2" algn="ctr" rtl="0">
              <a:spcBef>
                <a:spcPts val="0"/>
              </a:spcBef>
              <a:spcAft>
                <a:spcPts val="0"/>
              </a:spcAft>
              <a:buNone/>
              <a:defRPr sz="2100"/>
            </a:lvl3pPr>
            <a:lvl4pPr lvl="3" algn="ctr" rtl="0">
              <a:spcBef>
                <a:spcPts val="0"/>
              </a:spcBef>
              <a:spcAft>
                <a:spcPts val="0"/>
              </a:spcAft>
              <a:buNone/>
              <a:defRPr sz="2100"/>
            </a:lvl4pPr>
            <a:lvl5pPr lvl="4" algn="ctr" rtl="0">
              <a:spcBef>
                <a:spcPts val="0"/>
              </a:spcBef>
              <a:spcAft>
                <a:spcPts val="0"/>
              </a:spcAft>
              <a:buNone/>
              <a:defRPr sz="2100"/>
            </a:lvl5pPr>
            <a:lvl6pPr lvl="5" algn="ctr" rtl="0">
              <a:spcBef>
                <a:spcPts val="0"/>
              </a:spcBef>
              <a:spcAft>
                <a:spcPts val="0"/>
              </a:spcAft>
              <a:buNone/>
              <a:defRPr sz="2100"/>
            </a:lvl6pPr>
            <a:lvl7pPr lvl="6" algn="ctr" rtl="0">
              <a:spcBef>
                <a:spcPts val="0"/>
              </a:spcBef>
              <a:spcAft>
                <a:spcPts val="0"/>
              </a:spcAft>
              <a:buNone/>
              <a:defRPr sz="2100"/>
            </a:lvl7pPr>
            <a:lvl8pPr lvl="7" algn="ctr" rtl="0">
              <a:spcBef>
                <a:spcPts val="0"/>
              </a:spcBef>
              <a:spcAft>
                <a:spcPts val="0"/>
              </a:spcAft>
              <a:buNone/>
              <a:defRPr sz="2100"/>
            </a:lvl8pPr>
            <a:lvl9pPr lvl="8" algn="ctr" rtl="0">
              <a:spcBef>
                <a:spcPts val="0"/>
              </a:spcBef>
              <a:spcAft>
                <a:spcPts val="0"/>
              </a:spcAft>
              <a:buNone/>
              <a:defRPr sz="2100"/>
            </a:lvl9pPr>
          </a:lstStyle>
          <a:p>
            <a:endParaRPr/>
          </a:p>
        </p:txBody>
      </p:sp>
      <p:sp>
        <p:nvSpPr>
          <p:cNvPr id="189" name="Google Shape;189;gc467ca354d_2_9411"/>
          <p:cNvSpPr txBox="1">
            <a:spLocks noGrp="1"/>
          </p:cNvSpPr>
          <p:nvPr>
            <p:ph type="subTitle" idx="2"/>
          </p:nvPr>
        </p:nvSpPr>
        <p:spPr>
          <a:xfrm>
            <a:off x="2784233" y="3629526"/>
            <a:ext cx="6623700" cy="528300"/>
          </a:xfrm>
          <a:prstGeom prst="rect">
            <a:avLst/>
          </a:prstGeom>
        </p:spPr>
        <p:txBody>
          <a:bodyPr spcFirstLastPara="1" wrap="square" lIns="0" tIns="0" rIns="0" bIns="0" anchor="t" anchorCtr="0">
            <a:noAutofit/>
          </a:bodyPr>
          <a:lstStyle>
            <a:lvl1pPr lvl="0" algn="ctr" rtl="0">
              <a:spcBef>
                <a:spcPts val="0"/>
              </a:spcBef>
              <a:spcAft>
                <a:spcPts val="0"/>
              </a:spcAft>
              <a:buNone/>
              <a:defRPr sz="2100"/>
            </a:lvl1pPr>
            <a:lvl2pPr lvl="1" algn="ctr" rtl="0">
              <a:spcBef>
                <a:spcPts val="0"/>
              </a:spcBef>
              <a:spcAft>
                <a:spcPts val="0"/>
              </a:spcAft>
              <a:buNone/>
              <a:defRPr sz="2100"/>
            </a:lvl2pPr>
            <a:lvl3pPr lvl="2" algn="ctr" rtl="0">
              <a:spcBef>
                <a:spcPts val="0"/>
              </a:spcBef>
              <a:spcAft>
                <a:spcPts val="0"/>
              </a:spcAft>
              <a:buNone/>
              <a:defRPr sz="2100"/>
            </a:lvl3pPr>
            <a:lvl4pPr lvl="3" algn="ctr" rtl="0">
              <a:spcBef>
                <a:spcPts val="0"/>
              </a:spcBef>
              <a:spcAft>
                <a:spcPts val="0"/>
              </a:spcAft>
              <a:buNone/>
              <a:defRPr sz="2100"/>
            </a:lvl4pPr>
            <a:lvl5pPr lvl="4" algn="ctr" rtl="0">
              <a:spcBef>
                <a:spcPts val="0"/>
              </a:spcBef>
              <a:spcAft>
                <a:spcPts val="0"/>
              </a:spcAft>
              <a:buNone/>
              <a:defRPr sz="2100"/>
            </a:lvl5pPr>
            <a:lvl6pPr lvl="5" algn="ctr" rtl="0">
              <a:spcBef>
                <a:spcPts val="0"/>
              </a:spcBef>
              <a:spcAft>
                <a:spcPts val="0"/>
              </a:spcAft>
              <a:buNone/>
              <a:defRPr sz="2100"/>
            </a:lvl6pPr>
            <a:lvl7pPr lvl="6" algn="ctr" rtl="0">
              <a:spcBef>
                <a:spcPts val="0"/>
              </a:spcBef>
              <a:spcAft>
                <a:spcPts val="0"/>
              </a:spcAft>
              <a:buNone/>
              <a:defRPr sz="2100"/>
            </a:lvl7pPr>
            <a:lvl8pPr lvl="7" algn="ctr" rtl="0">
              <a:spcBef>
                <a:spcPts val="0"/>
              </a:spcBef>
              <a:spcAft>
                <a:spcPts val="0"/>
              </a:spcAft>
              <a:buNone/>
              <a:defRPr sz="2100"/>
            </a:lvl8pPr>
            <a:lvl9pPr lvl="8" algn="ctr" rtl="0">
              <a:spcBef>
                <a:spcPts val="0"/>
              </a:spcBef>
              <a:spcAft>
                <a:spcPts val="0"/>
              </a:spcAft>
              <a:buNone/>
              <a:defRPr sz="2100"/>
            </a:lvl9pPr>
          </a:lstStyle>
          <a:p>
            <a:endParaRPr/>
          </a:p>
        </p:txBody>
      </p:sp>
      <p:sp>
        <p:nvSpPr>
          <p:cNvPr id="190" name="Google Shape;190;gc467ca354d_2_9411"/>
          <p:cNvSpPr txBox="1">
            <a:spLocks noGrp="1"/>
          </p:cNvSpPr>
          <p:nvPr>
            <p:ph type="subTitle" idx="3"/>
          </p:nvPr>
        </p:nvSpPr>
        <p:spPr>
          <a:xfrm>
            <a:off x="2784233" y="5393967"/>
            <a:ext cx="6623700" cy="528300"/>
          </a:xfrm>
          <a:prstGeom prst="rect">
            <a:avLst/>
          </a:prstGeom>
        </p:spPr>
        <p:txBody>
          <a:bodyPr spcFirstLastPara="1" wrap="square" lIns="0" tIns="0" rIns="0" bIns="0" anchor="t" anchorCtr="0">
            <a:noAutofit/>
          </a:bodyPr>
          <a:lstStyle>
            <a:lvl1pPr lvl="0" algn="ctr" rtl="0">
              <a:spcBef>
                <a:spcPts val="0"/>
              </a:spcBef>
              <a:spcAft>
                <a:spcPts val="0"/>
              </a:spcAft>
              <a:buNone/>
              <a:defRPr sz="2100"/>
            </a:lvl1pPr>
            <a:lvl2pPr lvl="1" algn="ctr" rtl="0">
              <a:spcBef>
                <a:spcPts val="0"/>
              </a:spcBef>
              <a:spcAft>
                <a:spcPts val="0"/>
              </a:spcAft>
              <a:buNone/>
              <a:defRPr sz="2100"/>
            </a:lvl2pPr>
            <a:lvl3pPr lvl="2" algn="ctr" rtl="0">
              <a:spcBef>
                <a:spcPts val="0"/>
              </a:spcBef>
              <a:spcAft>
                <a:spcPts val="0"/>
              </a:spcAft>
              <a:buNone/>
              <a:defRPr sz="2100"/>
            </a:lvl3pPr>
            <a:lvl4pPr lvl="3" algn="ctr" rtl="0">
              <a:spcBef>
                <a:spcPts val="0"/>
              </a:spcBef>
              <a:spcAft>
                <a:spcPts val="0"/>
              </a:spcAft>
              <a:buNone/>
              <a:defRPr sz="2100"/>
            </a:lvl4pPr>
            <a:lvl5pPr lvl="4" algn="ctr" rtl="0">
              <a:spcBef>
                <a:spcPts val="0"/>
              </a:spcBef>
              <a:spcAft>
                <a:spcPts val="0"/>
              </a:spcAft>
              <a:buNone/>
              <a:defRPr sz="2100"/>
            </a:lvl5pPr>
            <a:lvl6pPr lvl="5" algn="ctr" rtl="0">
              <a:spcBef>
                <a:spcPts val="0"/>
              </a:spcBef>
              <a:spcAft>
                <a:spcPts val="0"/>
              </a:spcAft>
              <a:buNone/>
              <a:defRPr sz="2100"/>
            </a:lvl6pPr>
            <a:lvl7pPr lvl="6" algn="ctr" rtl="0">
              <a:spcBef>
                <a:spcPts val="0"/>
              </a:spcBef>
              <a:spcAft>
                <a:spcPts val="0"/>
              </a:spcAft>
              <a:buNone/>
              <a:defRPr sz="2100"/>
            </a:lvl7pPr>
            <a:lvl8pPr lvl="7" algn="ctr" rtl="0">
              <a:spcBef>
                <a:spcPts val="0"/>
              </a:spcBef>
              <a:spcAft>
                <a:spcPts val="0"/>
              </a:spcAft>
              <a:buNone/>
              <a:defRPr sz="2100"/>
            </a:lvl8pPr>
            <a:lvl9pPr lvl="8" algn="ctr" rtl="0">
              <a:spcBef>
                <a:spcPts val="0"/>
              </a:spcBef>
              <a:spcAft>
                <a:spcPts val="0"/>
              </a:spcAft>
              <a:buNone/>
              <a:defRPr sz="2100"/>
            </a:lvl9pPr>
          </a:lstStyle>
          <a:p>
            <a:endParaRPr/>
          </a:p>
        </p:txBody>
      </p:sp>
      <p:sp>
        <p:nvSpPr>
          <p:cNvPr id="191" name="Google Shape;191;gc467ca354d_2_9411"/>
          <p:cNvSpPr txBox="1">
            <a:spLocks noGrp="1"/>
          </p:cNvSpPr>
          <p:nvPr>
            <p:ph type="title" hasCustomPrompt="1"/>
          </p:nvPr>
        </p:nvSpPr>
        <p:spPr>
          <a:xfrm>
            <a:off x="3769800" y="859703"/>
            <a:ext cx="4652400" cy="9303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4"/>
              </a:buClr>
              <a:buSzPts val="4800"/>
              <a:buNone/>
              <a:defRPr sz="4800">
                <a:solidFill>
                  <a:schemeClr val="accent4"/>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92" name="Google Shape;192;gc467ca354d_2_9411"/>
          <p:cNvSpPr txBox="1">
            <a:spLocks noGrp="1"/>
          </p:cNvSpPr>
          <p:nvPr>
            <p:ph type="title" idx="4" hasCustomPrompt="1"/>
          </p:nvPr>
        </p:nvSpPr>
        <p:spPr>
          <a:xfrm>
            <a:off x="3769800" y="2700068"/>
            <a:ext cx="4652400" cy="930300"/>
          </a:xfrm>
          <a:prstGeom prst="rect">
            <a:avLst/>
          </a:prstGeom>
        </p:spPr>
        <p:txBody>
          <a:bodyPr spcFirstLastPara="1" wrap="square" lIns="0" tIns="0" rIns="0" bIns="0" anchor="b" anchorCtr="0">
            <a:noAutofit/>
          </a:bodyPr>
          <a:lstStyle>
            <a:lvl1pPr lvl="0" algn="ctr" rtl="0">
              <a:spcBef>
                <a:spcPts val="0"/>
              </a:spcBef>
              <a:spcAft>
                <a:spcPts val="0"/>
              </a:spcAft>
              <a:buSzPts val="4800"/>
              <a:buNone/>
              <a:defRPr sz="4800">
                <a:solidFill>
                  <a:schemeClr val="accent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93" name="Google Shape;193;gc467ca354d_2_9411"/>
          <p:cNvSpPr txBox="1">
            <a:spLocks noGrp="1"/>
          </p:cNvSpPr>
          <p:nvPr>
            <p:ph type="title" idx="5" hasCustomPrompt="1"/>
          </p:nvPr>
        </p:nvSpPr>
        <p:spPr>
          <a:xfrm>
            <a:off x="3769800" y="4453451"/>
            <a:ext cx="4652400" cy="930300"/>
          </a:xfrm>
          <a:prstGeom prst="rect">
            <a:avLst/>
          </a:prstGeom>
        </p:spPr>
        <p:txBody>
          <a:bodyPr spcFirstLastPara="1" wrap="square" lIns="0" tIns="0" rIns="0" bIns="0" anchor="b" anchorCtr="0">
            <a:noAutofit/>
          </a:bodyPr>
          <a:lstStyle>
            <a:lvl1pPr lvl="0" algn="ctr" rtl="0">
              <a:spcBef>
                <a:spcPts val="0"/>
              </a:spcBef>
              <a:spcAft>
                <a:spcPts val="0"/>
              </a:spcAft>
              <a:buSzPts val="4800"/>
              <a:buNone/>
              <a:defRPr sz="4800">
                <a:solidFill>
                  <a:schemeClr val="lt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grpSp>
        <p:nvGrpSpPr>
          <p:cNvPr id="194" name="Google Shape;194;gc467ca354d_2_9411"/>
          <p:cNvGrpSpPr/>
          <p:nvPr/>
        </p:nvGrpSpPr>
        <p:grpSpPr>
          <a:xfrm>
            <a:off x="439630" y="375117"/>
            <a:ext cx="11503907" cy="6214681"/>
            <a:chOff x="329730" y="281345"/>
            <a:chExt cx="8628146" cy="4661127"/>
          </a:xfrm>
        </p:grpSpPr>
        <p:sp>
          <p:nvSpPr>
            <p:cNvPr id="195" name="Google Shape;195;gc467ca354d_2_9411"/>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 name="Google Shape;196;gc467ca354d_2_9411"/>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 name="Google Shape;197;gc467ca354d_2_9411"/>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 name="Google Shape;198;gc467ca354d_2_9411"/>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 name="Google Shape;199;gc467ca354d_2_9411"/>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 name="Google Shape;200;gc467ca354d_2_9411"/>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IX COLUMNS">
  <p:cSld name="Two Content_1_1">
    <p:bg>
      <p:bgPr>
        <a:blipFill>
          <a:blip r:embed="rId2">
            <a:alphaModFix/>
          </a:blip>
          <a:stretch>
            <a:fillRect/>
          </a:stretch>
        </a:blipFill>
        <a:effectLst/>
      </p:bgPr>
    </p:bg>
    <p:spTree>
      <p:nvGrpSpPr>
        <p:cNvPr id="1" name="Shape 201"/>
        <p:cNvGrpSpPr/>
        <p:nvPr/>
      </p:nvGrpSpPr>
      <p:grpSpPr>
        <a:xfrm>
          <a:off x="0" y="0"/>
          <a:ext cx="0" cy="0"/>
          <a:chOff x="0" y="0"/>
          <a:chExt cx="0" cy="0"/>
        </a:xfrm>
      </p:grpSpPr>
      <p:sp>
        <p:nvSpPr>
          <p:cNvPr id="202" name="Google Shape;202;gc467ca354d_2_9425"/>
          <p:cNvSpPr txBox="1">
            <a:spLocks noGrp="1"/>
          </p:cNvSpPr>
          <p:nvPr>
            <p:ph type="title"/>
          </p:nvPr>
        </p:nvSpPr>
        <p:spPr>
          <a:xfrm>
            <a:off x="1233360" y="2124733"/>
            <a:ext cx="2484300" cy="535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3200"/>
              <a:buNone/>
              <a:defRPr sz="3200" i="0">
                <a:solidFill>
                  <a:schemeClr val="dk2"/>
                </a:solidFill>
              </a:defRPr>
            </a:lvl1pPr>
            <a:lvl2pPr lvl="1" algn="ctr" rtl="0">
              <a:spcBef>
                <a:spcPts val="0"/>
              </a:spcBef>
              <a:spcAft>
                <a:spcPts val="0"/>
              </a:spcAft>
              <a:buClr>
                <a:schemeClr val="accent1"/>
              </a:buClr>
              <a:buSzPts val="3200"/>
              <a:buNone/>
              <a:defRPr sz="3200">
                <a:solidFill>
                  <a:schemeClr val="accent1"/>
                </a:solidFill>
              </a:defRPr>
            </a:lvl2pPr>
            <a:lvl3pPr lvl="2" algn="ctr" rtl="0">
              <a:spcBef>
                <a:spcPts val="0"/>
              </a:spcBef>
              <a:spcAft>
                <a:spcPts val="0"/>
              </a:spcAft>
              <a:buClr>
                <a:schemeClr val="accent1"/>
              </a:buClr>
              <a:buSzPts val="3200"/>
              <a:buNone/>
              <a:defRPr sz="3200">
                <a:solidFill>
                  <a:schemeClr val="accent1"/>
                </a:solidFill>
              </a:defRPr>
            </a:lvl3pPr>
            <a:lvl4pPr lvl="3" algn="ctr" rtl="0">
              <a:spcBef>
                <a:spcPts val="0"/>
              </a:spcBef>
              <a:spcAft>
                <a:spcPts val="0"/>
              </a:spcAft>
              <a:buClr>
                <a:schemeClr val="accent1"/>
              </a:buClr>
              <a:buSzPts val="3200"/>
              <a:buNone/>
              <a:defRPr sz="3200">
                <a:solidFill>
                  <a:schemeClr val="accent1"/>
                </a:solidFill>
              </a:defRPr>
            </a:lvl4pPr>
            <a:lvl5pPr lvl="4" algn="ctr" rtl="0">
              <a:spcBef>
                <a:spcPts val="0"/>
              </a:spcBef>
              <a:spcAft>
                <a:spcPts val="0"/>
              </a:spcAft>
              <a:buClr>
                <a:schemeClr val="accent1"/>
              </a:buClr>
              <a:buSzPts val="3200"/>
              <a:buNone/>
              <a:defRPr sz="3200">
                <a:solidFill>
                  <a:schemeClr val="accent1"/>
                </a:solidFill>
              </a:defRPr>
            </a:lvl5pPr>
            <a:lvl6pPr lvl="5" algn="ctr" rtl="0">
              <a:spcBef>
                <a:spcPts val="0"/>
              </a:spcBef>
              <a:spcAft>
                <a:spcPts val="0"/>
              </a:spcAft>
              <a:buClr>
                <a:schemeClr val="accent1"/>
              </a:buClr>
              <a:buSzPts val="3200"/>
              <a:buNone/>
              <a:defRPr sz="3200">
                <a:solidFill>
                  <a:schemeClr val="accent1"/>
                </a:solidFill>
              </a:defRPr>
            </a:lvl6pPr>
            <a:lvl7pPr lvl="6" algn="ctr" rtl="0">
              <a:spcBef>
                <a:spcPts val="0"/>
              </a:spcBef>
              <a:spcAft>
                <a:spcPts val="0"/>
              </a:spcAft>
              <a:buClr>
                <a:schemeClr val="accent1"/>
              </a:buClr>
              <a:buSzPts val="3200"/>
              <a:buNone/>
              <a:defRPr sz="3200">
                <a:solidFill>
                  <a:schemeClr val="accent1"/>
                </a:solidFill>
              </a:defRPr>
            </a:lvl7pPr>
            <a:lvl8pPr lvl="7" algn="ctr" rtl="0">
              <a:spcBef>
                <a:spcPts val="0"/>
              </a:spcBef>
              <a:spcAft>
                <a:spcPts val="0"/>
              </a:spcAft>
              <a:buClr>
                <a:schemeClr val="accent1"/>
              </a:buClr>
              <a:buSzPts val="3200"/>
              <a:buNone/>
              <a:defRPr sz="3200">
                <a:solidFill>
                  <a:schemeClr val="accent1"/>
                </a:solidFill>
              </a:defRPr>
            </a:lvl8pPr>
            <a:lvl9pPr lvl="8" algn="ctr" rtl="0">
              <a:spcBef>
                <a:spcPts val="0"/>
              </a:spcBef>
              <a:spcAft>
                <a:spcPts val="0"/>
              </a:spcAft>
              <a:buClr>
                <a:schemeClr val="accent1"/>
              </a:buClr>
              <a:buSzPts val="3200"/>
              <a:buNone/>
              <a:defRPr sz="3200">
                <a:solidFill>
                  <a:schemeClr val="accent1"/>
                </a:solidFill>
              </a:defRPr>
            </a:lvl9pPr>
          </a:lstStyle>
          <a:p>
            <a:endParaRPr/>
          </a:p>
        </p:txBody>
      </p:sp>
      <p:sp>
        <p:nvSpPr>
          <p:cNvPr id="203" name="Google Shape;203;gc467ca354d_2_9425"/>
          <p:cNvSpPr txBox="1">
            <a:spLocks noGrp="1"/>
          </p:cNvSpPr>
          <p:nvPr>
            <p:ph type="subTitle" idx="1"/>
          </p:nvPr>
        </p:nvSpPr>
        <p:spPr>
          <a:xfrm>
            <a:off x="950233" y="2722630"/>
            <a:ext cx="3050700" cy="708000"/>
          </a:xfrm>
          <a:prstGeom prst="rect">
            <a:avLst/>
          </a:prstGeom>
        </p:spPr>
        <p:txBody>
          <a:bodyPr spcFirstLastPara="1" wrap="square" lIns="0" tIns="0" rIns="0" bIns="0"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204" name="Google Shape;204;gc467ca354d_2_9425"/>
          <p:cNvSpPr txBox="1">
            <a:spLocks noGrp="1"/>
          </p:cNvSpPr>
          <p:nvPr>
            <p:ph type="title" idx="2"/>
          </p:nvPr>
        </p:nvSpPr>
        <p:spPr>
          <a:xfrm>
            <a:off x="8477151" y="2124733"/>
            <a:ext cx="2484300" cy="535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3200"/>
              <a:buNone/>
              <a:defRPr sz="3200" i="0">
                <a:solidFill>
                  <a:schemeClr val="accent1"/>
                </a:solidFill>
              </a:defRPr>
            </a:lvl1pPr>
            <a:lvl2pPr lvl="1" algn="ctr" rtl="0">
              <a:spcBef>
                <a:spcPts val="0"/>
              </a:spcBef>
              <a:spcAft>
                <a:spcPts val="0"/>
              </a:spcAft>
              <a:buClr>
                <a:schemeClr val="accent1"/>
              </a:buClr>
              <a:buSzPts val="3200"/>
              <a:buNone/>
              <a:defRPr sz="3200">
                <a:solidFill>
                  <a:schemeClr val="accent1"/>
                </a:solidFill>
              </a:defRPr>
            </a:lvl2pPr>
            <a:lvl3pPr lvl="2" algn="ctr" rtl="0">
              <a:spcBef>
                <a:spcPts val="0"/>
              </a:spcBef>
              <a:spcAft>
                <a:spcPts val="0"/>
              </a:spcAft>
              <a:buClr>
                <a:schemeClr val="accent1"/>
              </a:buClr>
              <a:buSzPts val="3200"/>
              <a:buNone/>
              <a:defRPr sz="3200">
                <a:solidFill>
                  <a:schemeClr val="accent1"/>
                </a:solidFill>
              </a:defRPr>
            </a:lvl3pPr>
            <a:lvl4pPr lvl="3" algn="ctr" rtl="0">
              <a:spcBef>
                <a:spcPts val="0"/>
              </a:spcBef>
              <a:spcAft>
                <a:spcPts val="0"/>
              </a:spcAft>
              <a:buClr>
                <a:schemeClr val="accent1"/>
              </a:buClr>
              <a:buSzPts val="3200"/>
              <a:buNone/>
              <a:defRPr sz="3200">
                <a:solidFill>
                  <a:schemeClr val="accent1"/>
                </a:solidFill>
              </a:defRPr>
            </a:lvl4pPr>
            <a:lvl5pPr lvl="4" algn="ctr" rtl="0">
              <a:spcBef>
                <a:spcPts val="0"/>
              </a:spcBef>
              <a:spcAft>
                <a:spcPts val="0"/>
              </a:spcAft>
              <a:buClr>
                <a:schemeClr val="accent1"/>
              </a:buClr>
              <a:buSzPts val="3200"/>
              <a:buNone/>
              <a:defRPr sz="3200">
                <a:solidFill>
                  <a:schemeClr val="accent1"/>
                </a:solidFill>
              </a:defRPr>
            </a:lvl5pPr>
            <a:lvl6pPr lvl="5" algn="ctr" rtl="0">
              <a:spcBef>
                <a:spcPts val="0"/>
              </a:spcBef>
              <a:spcAft>
                <a:spcPts val="0"/>
              </a:spcAft>
              <a:buClr>
                <a:schemeClr val="accent1"/>
              </a:buClr>
              <a:buSzPts val="3200"/>
              <a:buNone/>
              <a:defRPr sz="3200">
                <a:solidFill>
                  <a:schemeClr val="accent1"/>
                </a:solidFill>
              </a:defRPr>
            </a:lvl6pPr>
            <a:lvl7pPr lvl="6" algn="ctr" rtl="0">
              <a:spcBef>
                <a:spcPts val="0"/>
              </a:spcBef>
              <a:spcAft>
                <a:spcPts val="0"/>
              </a:spcAft>
              <a:buClr>
                <a:schemeClr val="accent1"/>
              </a:buClr>
              <a:buSzPts val="3200"/>
              <a:buNone/>
              <a:defRPr sz="3200">
                <a:solidFill>
                  <a:schemeClr val="accent1"/>
                </a:solidFill>
              </a:defRPr>
            </a:lvl7pPr>
            <a:lvl8pPr lvl="7" algn="ctr" rtl="0">
              <a:spcBef>
                <a:spcPts val="0"/>
              </a:spcBef>
              <a:spcAft>
                <a:spcPts val="0"/>
              </a:spcAft>
              <a:buClr>
                <a:schemeClr val="accent1"/>
              </a:buClr>
              <a:buSzPts val="3200"/>
              <a:buNone/>
              <a:defRPr sz="3200">
                <a:solidFill>
                  <a:schemeClr val="accent1"/>
                </a:solidFill>
              </a:defRPr>
            </a:lvl8pPr>
            <a:lvl9pPr lvl="8" algn="ctr" rtl="0">
              <a:spcBef>
                <a:spcPts val="0"/>
              </a:spcBef>
              <a:spcAft>
                <a:spcPts val="0"/>
              </a:spcAft>
              <a:buClr>
                <a:schemeClr val="accent1"/>
              </a:buClr>
              <a:buSzPts val="3200"/>
              <a:buNone/>
              <a:defRPr sz="3200">
                <a:solidFill>
                  <a:schemeClr val="accent1"/>
                </a:solidFill>
              </a:defRPr>
            </a:lvl9pPr>
          </a:lstStyle>
          <a:p>
            <a:endParaRPr/>
          </a:p>
        </p:txBody>
      </p:sp>
      <p:sp>
        <p:nvSpPr>
          <p:cNvPr id="205" name="Google Shape;205;gc467ca354d_2_9425"/>
          <p:cNvSpPr txBox="1">
            <a:spLocks noGrp="1"/>
          </p:cNvSpPr>
          <p:nvPr>
            <p:ph type="subTitle" idx="3"/>
          </p:nvPr>
        </p:nvSpPr>
        <p:spPr>
          <a:xfrm>
            <a:off x="8194031" y="2722630"/>
            <a:ext cx="3050700" cy="708000"/>
          </a:xfrm>
          <a:prstGeom prst="rect">
            <a:avLst/>
          </a:prstGeom>
        </p:spPr>
        <p:txBody>
          <a:bodyPr spcFirstLastPara="1" wrap="square" lIns="0" tIns="0" rIns="0" bIns="0"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206" name="Google Shape;206;gc467ca354d_2_9425"/>
          <p:cNvSpPr txBox="1">
            <a:spLocks noGrp="1"/>
          </p:cNvSpPr>
          <p:nvPr>
            <p:ph type="title" idx="4"/>
          </p:nvPr>
        </p:nvSpPr>
        <p:spPr>
          <a:xfrm>
            <a:off x="4854378" y="4381554"/>
            <a:ext cx="2484300" cy="535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3200"/>
              <a:buNone/>
              <a:defRPr sz="3200" i="0">
                <a:solidFill>
                  <a:schemeClr val="accent3"/>
                </a:solidFill>
              </a:defRPr>
            </a:lvl1pPr>
            <a:lvl2pPr lvl="1" algn="ctr" rtl="0">
              <a:spcBef>
                <a:spcPts val="0"/>
              </a:spcBef>
              <a:spcAft>
                <a:spcPts val="0"/>
              </a:spcAft>
              <a:buClr>
                <a:schemeClr val="accent1"/>
              </a:buClr>
              <a:buSzPts val="3200"/>
              <a:buNone/>
              <a:defRPr sz="3200">
                <a:solidFill>
                  <a:schemeClr val="accent1"/>
                </a:solidFill>
              </a:defRPr>
            </a:lvl2pPr>
            <a:lvl3pPr lvl="2" algn="ctr" rtl="0">
              <a:spcBef>
                <a:spcPts val="0"/>
              </a:spcBef>
              <a:spcAft>
                <a:spcPts val="0"/>
              </a:spcAft>
              <a:buClr>
                <a:schemeClr val="accent1"/>
              </a:buClr>
              <a:buSzPts val="3200"/>
              <a:buNone/>
              <a:defRPr sz="3200">
                <a:solidFill>
                  <a:schemeClr val="accent1"/>
                </a:solidFill>
              </a:defRPr>
            </a:lvl3pPr>
            <a:lvl4pPr lvl="3" algn="ctr" rtl="0">
              <a:spcBef>
                <a:spcPts val="0"/>
              </a:spcBef>
              <a:spcAft>
                <a:spcPts val="0"/>
              </a:spcAft>
              <a:buClr>
                <a:schemeClr val="accent1"/>
              </a:buClr>
              <a:buSzPts val="3200"/>
              <a:buNone/>
              <a:defRPr sz="3200">
                <a:solidFill>
                  <a:schemeClr val="accent1"/>
                </a:solidFill>
              </a:defRPr>
            </a:lvl4pPr>
            <a:lvl5pPr lvl="4" algn="ctr" rtl="0">
              <a:spcBef>
                <a:spcPts val="0"/>
              </a:spcBef>
              <a:spcAft>
                <a:spcPts val="0"/>
              </a:spcAft>
              <a:buClr>
                <a:schemeClr val="accent1"/>
              </a:buClr>
              <a:buSzPts val="3200"/>
              <a:buNone/>
              <a:defRPr sz="3200">
                <a:solidFill>
                  <a:schemeClr val="accent1"/>
                </a:solidFill>
              </a:defRPr>
            </a:lvl5pPr>
            <a:lvl6pPr lvl="5" algn="ctr" rtl="0">
              <a:spcBef>
                <a:spcPts val="0"/>
              </a:spcBef>
              <a:spcAft>
                <a:spcPts val="0"/>
              </a:spcAft>
              <a:buClr>
                <a:schemeClr val="accent1"/>
              </a:buClr>
              <a:buSzPts val="3200"/>
              <a:buNone/>
              <a:defRPr sz="3200">
                <a:solidFill>
                  <a:schemeClr val="accent1"/>
                </a:solidFill>
              </a:defRPr>
            </a:lvl6pPr>
            <a:lvl7pPr lvl="6" algn="ctr" rtl="0">
              <a:spcBef>
                <a:spcPts val="0"/>
              </a:spcBef>
              <a:spcAft>
                <a:spcPts val="0"/>
              </a:spcAft>
              <a:buClr>
                <a:schemeClr val="accent1"/>
              </a:buClr>
              <a:buSzPts val="3200"/>
              <a:buNone/>
              <a:defRPr sz="3200">
                <a:solidFill>
                  <a:schemeClr val="accent1"/>
                </a:solidFill>
              </a:defRPr>
            </a:lvl7pPr>
            <a:lvl8pPr lvl="7" algn="ctr" rtl="0">
              <a:spcBef>
                <a:spcPts val="0"/>
              </a:spcBef>
              <a:spcAft>
                <a:spcPts val="0"/>
              </a:spcAft>
              <a:buClr>
                <a:schemeClr val="accent1"/>
              </a:buClr>
              <a:buSzPts val="3200"/>
              <a:buNone/>
              <a:defRPr sz="3200">
                <a:solidFill>
                  <a:schemeClr val="accent1"/>
                </a:solidFill>
              </a:defRPr>
            </a:lvl8pPr>
            <a:lvl9pPr lvl="8" algn="ctr" rtl="0">
              <a:spcBef>
                <a:spcPts val="0"/>
              </a:spcBef>
              <a:spcAft>
                <a:spcPts val="0"/>
              </a:spcAft>
              <a:buClr>
                <a:schemeClr val="accent1"/>
              </a:buClr>
              <a:buSzPts val="3200"/>
              <a:buNone/>
              <a:defRPr sz="3200">
                <a:solidFill>
                  <a:schemeClr val="accent1"/>
                </a:solidFill>
              </a:defRPr>
            </a:lvl9pPr>
          </a:lstStyle>
          <a:p>
            <a:endParaRPr/>
          </a:p>
        </p:txBody>
      </p:sp>
      <p:sp>
        <p:nvSpPr>
          <p:cNvPr id="207" name="Google Shape;207;gc467ca354d_2_9425"/>
          <p:cNvSpPr txBox="1">
            <a:spLocks noGrp="1"/>
          </p:cNvSpPr>
          <p:nvPr>
            <p:ph type="subTitle" idx="5"/>
          </p:nvPr>
        </p:nvSpPr>
        <p:spPr>
          <a:xfrm>
            <a:off x="4571255" y="4979469"/>
            <a:ext cx="3050700" cy="708000"/>
          </a:xfrm>
          <a:prstGeom prst="rect">
            <a:avLst/>
          </a:prstGeom>
        </p:spPr>
        <p:txBody>
          <a:bodyPr spcFirstLastPara="1" wrap="square" lIns="0" tIns="0" rIns="0" bIns="0"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208" name="Google Shape;208;gc467ca354d_2_9425"/>
          <p:cNvSpPr txBox="1">
            <a:spLocks noGrp="1"/>
          </p:cNvSpPr>
          <p:nvPr>
            <p:ph type="title" idx="6"/>
          </p:nvPr>
        </p:nvSpPr>
        <p:spPr>
          <a:xfrm>
            <a:off x="4854378" y="2124733"/>
            <a:ext cx="2484300" cy="535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3200"/>
              <a:buNone/>
              <a:defRPr sz="3200" i="0">
                <a:solidFill>
                  <a:schemeClr val="lt2"/>
                </a:solidFill>
              </a:defRPr>
            </a:lvl1pPr>
            <a:lvl2pPr lvl="1" algn="ctr" rtl="0">
              <a:spcBef>
                <a:spcPts val="0"/>
              </a:spcBef>
              <a:spcAft>
                <a:spcPts val="0"/>
              </a:spcAft>
              <a:buClr>
                <a:schemeClr val="accent1"/>
              </a:buClr>
              <a:buSzPts val="3200"/>
              <a:buNone/>
              <a:defRPr sz="3200">
                <a:solidFill>
                  <a:schemeClr val="accent1"/>
                </a:solidFill>
              </a:defRPr>
            </a:lvl2pPr>
            <a:lvl3pPr lvl="2" algn="ctr" rtl="0">
              <a:spcBef>
                <a:spcPts val="0"/>
              </a:spcBef>
              <a:spcAft>
                <a:spcPts val="0"/>
              </a:spcAft>
              <a:buClr>
                <a:schemeClr val="accent1"/>
              </a:buClr>
              <a:buSzPts val="3200"/>
              <a:buNone/>
              <a:defRPr sz="3200">
                <a:solidFill>
                  <a:schemeClr val="accent1"/>
                </a:solidFill>
              </a:defRPr>
            </a:lvl3pPr>
            <a:lvl4pPr lvl="3" algn="ctr" rtl="0">
              <a:spcBef>
                <a:spcPts val="0"/>
              </a:spcBef>
              <a:spcAft>
                <a:spcPts val="0"/>
              </a:spcAft>
              <a:buClr>
                <a:schemeClr val="accent1"/>
              </a:buClr>
              <a:buSzPts val="3200"/>
              <a:buNone/>
              <a:defRPr sz="3200">
                <a:solidFill>
                  <a:schemeClr val="accent1"/>
                </a:solidFill>
              </a:defRPr>
            </a:lvl4pPr>
            <a:lvl5pPr lvl="4" algn="ctr" rtl="0">
              <a:spcBef>
                <a:spcPts val="0"/>
              </a:spcBef>
              <a:spcAft>
                <a:spcPts val="0"/>
              </a:spcAft>
              <a:buClr>
                <a:schemeClr val="accent1"/>
              </a:buClr>
              <a:buSzPts val="3200"/>
              <a:buNone/>
              <a:defRPr sz="3200">
                <a:solidFill>
                  <a:schemeClr val="accent1"/>
                </a:solidFill>
              </a:defRPr>
            </a:lvl5pPr>
            <a:lvl6pPr lvl="5" algn="ctr" rtl="0">
              <a:spcBef>
                <a:spcPts val="0"/>
              </a:spcBef>
              <a:spcAft>
                <a:spcPts val="0"/>
              </a:spcAft>
              <a:buClr>
                <a:schemeClr val="accent1"/>
              </a:buClr>
              <a:buSzPts val="3200"/>
              <a:buNone/>
              <a:defRPr sz="3200">
                <a:solidFill>
                  <a:schemeClr val="accent1"/>
                </a:solidFill>
              </a:defRPr>
            </a:lvl6pPr>
            <a:lvl7pPr lvl="6" algn="ctr" rtl="0">
              <a:spcBef>
                <a:spcPts val="0"/>
              </a:spcBef>
              <a:spcAft>
                <a:spcPts val="0"/>
              </a:spcAft>
              <a:buClr>
                <a:schemeClr val="accent1"/>
              </a:buClr>
              <a:buSzPts val="3200"/>
              <a:buNone/>
              <a:defRPr sz="3200">
                <a:solidFill>
                  <a:schemeClr val="accent1"/>
                </a:solidFill>
              </a:defRPr>
            </a:lvl7pPr>
            <a:lvl8pPr lvl="7" algn="ctr" rtl="0">
              <a:spcBef>
                <a:spcPts val="0"/>
              </a:spcBef>
              <a:spcAft>
                <a:spcPts val="0"/>
              </a:spcAft>
              <a:buClr>
                <a:schemeClr val="accent1"/>
              </a:buClr>
              <a:buSzPts val="3200"/>
              <a:buNone/>
              <a:defRPr sz="3200">
                <a:solidFill>
                  <a:schemeClr val="accent1"/>
                </a:solidFill>
              </a:defRPr>
            </a:lvl8pPr>
            <a:lvl9pPr lvl="8" algn="ctr" rtl="0">
              <a:spcBef>
                <a:spcPts val="0"/>
              </a:spcBef>
              <a:spcAft>
                <a:spcPts val="0"/>
              </a:spcAft>
              <a:buClr>
                <a:schemeClr val="accent1"/>
              </a:buClr>
              <a:buSzPts val="3200"/>
              <a:buNone/>
              <a:defRPr sz="3200">
                <a:solidFill>
                  <a:schemeClr val="accent1"/>
                </a:solidFill>
              </a:defRPr>
            </a:lvl9pPr>
          </a:lstStyle>
          <a:p>
            <a:endParaRPr/>
          </a:p>
        </p:txBody>
      </p:sp>
      <p:sp>
        <p:nvSpPr>
          <p:cNvPr id="209" name="Google Shape;209;gc467ca354d_2_9425"/>
          <p:cNvSpPr txBox="1">
            <a:spLocks noGrp="1"/>
          </p:cNvSpPr>
          <p:nvPr>
            <p:ph type="subTitle" idx="7"/>
          </p:nvPr>
        </p:nvSpPr>
        <p:spPr>
          <a:xfrm>
            <a:off x="4571255" y="2722630"/>
            <a:ext cx="3050700" cy="708000"/>
          </a:xfrm>
          <a:prstGeom prst="rect">
            <a:avLst/>
          </a:prstGeom>
        </p:spPr>
        <p:txBody>
          <a:bodyPr spcFirstLastPara="1" wrap="square" lIns="0" tIns="0" rIns="0" bIns="0"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210" name="Google Shape;210;gc467ca354d_2_9425"/>
          <p:cNvSpPr txBox="1">
            <a:spLocks noGrp="1"/>
          </p:cNvSpPr>
          <p:nvPr>
            <p:ph type="title" idx="8"/>
          </p:nvPr>
        </p:nvSpPr>
        <p:spPr>
          <a:xfrm>
            <a:off x="1233360" y="4381554"/>
            <a:ext cx="2484300" cy="535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3200"/>
              <a:buNone/>
              <a:defRPr sz="3200" i="0">
                <a:solidFill>
                  <a:schemeClr val="accent2"/>
                </a:solidFill>
              </a:defRPr>
            </a:lvl1pPr>
            <a:lvl2pPr lvl="1" algn="ctr" rtl="0">
              <a:spcBef>
                <a:spcPts val="0"/>
              </a:spcBef>
              <a:spcAft>
                <a:spcPts val="0"/>
              </a:spcAft>
              <a:buClr>
                <a:schemeClr val="accent1"/>
              </a:buClr>
              <a:buSzPts val="3200"/>
              <a:buNone/>
              <a:defRPr sz="3200">
                <a:solidFill>
                  <a:schemeClr val="accent1"/>
                </a:solidFill>
              </a:defRPr>
            </a:lvl2pPr>
            <a:lvl3pPr lvl="2" algn="ctr" rtl="0">
              <a:spcBef>
                <a:spcPts val="0"/>
              </a:spcBef>
              <a:spcAft>
                <a:spcPts val="0"/>
              </a:spcAft>
              <a:buClr>
                <a:schemeClr val="accent1"/>
              </a:buClr>
              <a:buSzPts val="3200"/>
              <a:buNone/>
              <a:defRPr sz="3200">
                <a:solidFill>
                  <a:schemeClr val="accent1"/>
                </a:solidFill>
              </a:defRPr>
            </a:lvl3pPr>
            <a:lvl4pPr lvl="3" algn="ctr" rtl="0">
              <a:spcBef>
                <a:spcPts val="0"/>
              </a:spcBef>
              <a:spcAft>
                <a:spcPts val="0"/>
              </a:spcAft>
              <a:buClr>
                <a:schemeClr val="accent1"/>
              </a:buClr>
              <a:buSzPts val="3200"/>
              <a:buNone/>
              <a:defRPr sz="3200">
                <a:solidFill>
                  <a:schemeClr val="accent1"/>
                </a:solidFill>
              </a:defRPr>
            </a:lvl4pPr>
            <a:lvl5pPr lvl="4" algn="ctr" rtl="0">
              <a:spcBef>
                <a:spcPts val="0"/>
              </a:spcBef>
              <a:spcAft>
                <a:spcPts val="0"/>
              </a:spcAft>
              <a:buClr>
                <a:schemeClr val="accent1"/>
              </a:buClr>
              <a:buSzPts val="3200"/>
              <a:buNone/>
              <a:defRPr sz="3200">
                <a:solidFill>
                  <a:schemeClr val="accent1"/>
                </a:solidFill>
              </a:defRPr>
            </a:lvl5pPr>
            <a:lvl6pPr lvl="5" algn="ctr" rtl="0">
              <a:spcBef>
                <a:spcPts val="0"/>
              </a:spcBef>
              <a:spcAft>
                <a:spcPts val="0"/>
              </a:spcAft>
              <a:buClr>
                <a:schemeClr val="accent1"/>
              </a:buClr>
              <a:buSzPts val="3200"/>
              <a:buNone/>
              <a:defRPr sz="3200">
                <a:solidFill>
                  <a:schemeClr val="accent1"/>
                </a:solidFill>
              </a:defRPr>
            </a:lvl6pPr>
            <a:lvl7pPr lvl="6" algn="ctr" rtl="0">
              <a:spcBef>
                <a:spcPts val="0"/>
              </a:spcBef>
              <a:spcAft>
                <a:spcPts val="0"/>
              </a:spcAft>
              <a:buClr>
                <a:schemeClr val="accent1"/>
              </a:buClr>
              <a:buSzPts val="3200"/>
              <a:buNone/>
              <a:defRPr sz="3200">
                <a:solidFill>
                  <a:schemeClr val="accent1"/>
                </a:solidFill>
              </a:defRPr>
            </a:lvl7pPr>
            <a:lvl8pPr lvl="7" algn="ctr" rtl="0">
              <a:spcBef>
                <a:spcPts val="0"/>
              </a:spcBef>
              <a:spcAft>
                <a:spcPts val="0"/>
              </a:spcAft>
              <a:buClr>
                <a:schemeClr val="accent1"/>
              </a:buClr>
              <a:buSzPts val="3200"/>
              <a:buNone/>
              <a:defRPr sz="3200">
                <a:solidFill>
                  <a:schemeClr val="accent1"/>
                </a:solidFill>
              </a:defRPr>
            </a:lvl8pPr>
            <a:lvl9pPr lvl="8" algn="ctr" rtl="0">
              <a:spcBef>
                <a:spcPts val="0"/>
              </a:spcBef>
              <a:spcAft>
                <a:spcPts val="0"/>
              </a:spcAft>
              <a:buClr>
                <a:schemeClr val="accent1"/>
              </a:buClr>
              <a:buSzPts val="3200"/>
              <a:buNone/>
              <a:defRPr sz="3200">
                <a:solidFill>
                  <a:schemeClr val="accent1"/>
                </a:solidFill>
              </a:defRPr>
            </a:lvl9pPr>
          </a:lstStyle>
          <a:p>
            <a:endParaRPr/>
          </a:p>
        </p:txBody>
      </p:sp>
      <p:sp>
        <p:nvSpPr>
          <p:cNvPr id="211" name="Google Shape;211;gc467ca354d_2_9425"/>
          <p:cNvSpPr txBox="1">
            <a:spLocks noGrp="1"/>
          </p:cNvSpPr>
          <p:nvPr>
            <p:ph type="subTitle" idx="9"/>
          </p:nvPr>
        </p:nvSpPr>
        <p:spPr>
          <a:xfrm>
            <a:off x="950233" y="4979469"/>
            <a:ext cx="3050700" cy="708000"/>
          </a:xfrm>
          <a:prstGeom prst="rect">
            <a:avLst/>
          </a:prstGeom>
        </p:spPr>
        <p:txBody>
          <a:bodyPr spcFirstLastPara="1" wrap="square" lIns="0" tIns="0" rIns="0" bIns="0"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212" name="Google Shape;212;gc467ca354d_2_9425"/>
          <p:cNvSpPr txBox="1">
            <a:spLocks noGrp="1"/>
          </p:cNvSpPr>
          <p:nvPr>
            <p:ph type="title" idx="13"/>
          </p:nvPr>
        </p:nvSpPr>
        <p:spPr>
          <a:xfrm>
            <a:off x="8477151" y="4381554"/>
            <a:ext cx="2484300" cy="535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3200"/>
              <a:buNone/>
              <a:defRPr sz="3200" i="0">
                <a:solidFill>
                  <a:schemeClr val="accent4"/>
                </a:solidFill>
              </a:defRPr>
            </a:lvl1pPr>
            <a:lvl2pPr lvl="1" algn="ctr" rtl="0">
              <a:spcBef>
                <a:spcPts val="0"/>
              </a:spcBef>
              <a:spcAft>
                <a:spcPts val="0"/>
              </a:spcAft>
              <a:buClr>
                <a:schemeClr val="accent1"/>
              </a:buClr>
              <a:buSzPts val="3200"/>
              <a:buNone/>
              <a:defRPr sz="3200">
                <a:solidFill>
                  <a:schemeClr val="accent1"/>
                </a:solidFill>
              </a:defRPr>
            </a:lvl2pPr>
            <a:lvl3pPr lvl="2" algn="ctr" rtl="0">
              <a:spcBef>
                <a:spcPts val="0"/>
              </a:spcBef>
              <a:spcAft>
                <a:spcPts val="0"/>
              </a:spcAft>
              <a:buClr>
                <a:schemeClr val="accent1"/>
              </a:buClr>
              <a:buSzPts val="3200"/>
              <a:buNone/>
              <a:defRPr sz="3200">
                <a:solidFill>
                  <a:schemeClr val="accent1"/>
                </a:solidFill>
              </a:defRPr>
            </a:lvl3pPr>
            <a:lvl4pPr lvl="3" algn="ctr" rtl="0">
              <a:spcBef>
                <a:spcPts val="0"/>
              </a:spcBef>
              <a:spcAft>
                <a:spcPts val="0"/>
              </a:spcAft>
              <a:buClr>
                <a:schemeClr val="accent1"/>
              </a:buClr>
              <a:buSzPts val="3200"/>
              <a:buNone/>
              <a:defRPr sz="3200">
                <a:solidFill>
                  <a:schemeClr val="accent1"/>
                </a:solidFill>
              </a:defRPr>
            </a:lvl4pPr>
            <a:lvl5pPr lvl="4" algn="ctr" rtl="0">
              <a:spcBef>
                <a:spcPts val="0"/>
              </a:spcBef>
              <a:spcAft>
                <a:spcPts val="0"/>
              </a:spcAft>
              <a:buClr>
                <a:schemeClr val="accent1"/>
              </a:buClr>
              <a:buSzPts val="3200"/>
              <a:buNone/>
              <a:defRPr sz="3200">
                <a:solidFill>
                  <a:schemeClr val="accent1"/>
                </a:solidFill>
              </a:defRPr>
            </a:lvl5pPr>
            <a:lvl6pPr lvl="5" algn="ctr" rtl="0">
              <a:spcBef>
                <a:spcPts val="0"/>
              </a:spcBef>
              <a:spcAft>
                <a:spcPts val="0"/>
              </a:spcAft>
              <a:buClr>
                <a:schemeClr val="accent1"/>
              </a:buClr>
              <a:buSzPts val="3200"/>
              <a:buNone/>
              <a:defRPr sz="3200">
                <a:solidFill>
                  <a:schemeClr val="accent1"/>
                </a:solidFill>
              </a:defRPr>
            </a:lvl6pPr>
            <a:lvl7pPr lvl="6" algn="ctr" rtl="0">
              <a:spcBef>
                <a:spcPts val="0"/>
              </a:spcBef>
              <a:spcAft>
                <a:spcPts val="0"/>
              </a:spcAft>
              <a:buClr>
                <a:schemeClr val="accent1"/>
              </a:buClr>
              <a:buSzPts val="3200"/>
              <a:buNone/>
              <a:defRPr sz="3200">
                <a:solidFill>
                  <a:schemeClr val="accent1"/>
                </a:solidFill>
              </a:defRPr>
            </a:lvl7pPr>
            <a:lvl8pPr lvl="7" algn="ctr" rtl="0">
              <a:spcBef>
                <a:spcPts val="0"/>
              </a:spcBef>
              <a:spcAft>
                <a:spcPts val="0"/>
              </a:spcAft>
              <a:buClr>
                <a:schemeClr val="accent1"/>
              </a:buClr>
              <a:buSzPts val="3200"/>
              <a:buNone/>
              <a:defRPr sz="3200">
                <a:solidFill>
                  <a:schemeClr val="accent1"/>
                </a:solidFill>
              </a:defRPr>
            </a:lvl8pPr>
            <a:lvl9pPr lvl="8" algn="ctr" rtl="0">
              <a:spcBef>
                <a:spcPts val="0"/>
              </a:spcBef>
              <a:spcAft>
                <a:spcPts val="0"/>
              </a:spcAft>
              <a:buClr>
                <a:schemeClr val="accent1"/>
              </a:buClr>
              <a:buSzPts val="3200"/>
              <a:buNone/>
              <a:defRPr sz="3200">
                <a:solidFill>
                  <a:schemeClr val="accent1"/>
                </a:solidFill>
              </a:defRPr>
            </a:lvl9pPr>
          </a:lstStyle>
          <a:p>
            <a:endParaRPr/>
          </a:p>
        </p:txBody>
      </p:sp>
      <p:sp>
        <p:nvSpPr>
          <p:cNvPr id="213" name="Google Shape;213;gc467ca354d_2_9425"/>
          <p:cNvSpPr txBox="1">
            <a:spLocks noGrp="1"/>
          </p:cNvSpPr>
          <p:nvPr>
            <p:ph type="subTitle" idx="14"/>
          </p:nvPr>
        </p:nvSpPr>
        <p:spPr>
          <a:xfrm>
            <a:off x="8194031" y="4979469"/>
            <a:ext cx="3050700" cy="708000"/>
          </a:xfrm>
          <a:prstGeom prst="rect">
            <a:avLst/>
          </a:prstGeom>
        </p:spPr>
        <p:txBody>
          <a:bodyPr spcFirstLastPara="1" wrap="square" lIns="0" tIns="0" rIns="0" bIns="0"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214" name="Google Shape;214;gc467ca354d_2_9425"/>
          <p:cNvSpPr txBox="1">
            <a:spLocks noGrp="1"/>
          </p:cNvSpPr>
          <p:nvPr>
            <p:ph type="title" idx="15"/>
          </p:nvPr>
        </p:nvSpPr>
        <p:spPr>
          <a:xfrm>
            <a:off x="2319800" y="713300"/>
            <a:ext cx="7552500" cy="708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2400"/>
              <a:buNone/>
              <a:defRPr sz="3200" i="0"/>
            </a:lvl1pPr>
            <a:lvl2pPr lvl="1" algn="ctr" rtl="0">
              <a:spcBef>
                <a:spcPts val="0"/>
              </a:spcBef>
              <a:spcAft>
                <a:spcPts val="0"/>
              </a:spcAft>
              <a:buClr>
                <a:schemeClr val="accent1"/>
              </a:buClr>
              <a:buSzPts val="2400"/>
              <a:buNone/>
              <a:defRPr sz="2400">
                <a:solidFill>
                  <a:schemeClr val="accent1"/>
                </a:solidFill>
              </a:defRPr>
            </a:lvl2pPr>
            <a:lvl3pPr lvl="2" algn="ctr" rtl="0">
              <a:spcBef>
                <a:spcPts val="0"/>
              </a:spcBef>
              <a:spcAft>
                <a:spcPts val="0"/>
              </a:spcAft>
              <a:buClr>
                <a:schemeClr val="accent1"/>
              </a:buClr>
              <a:buSzPts val="2400"/>
              <a:buNone/>
              <a:defRPr sz="2400">
                <a:solidFill>
                  <a:schemeClr val="accent1"/>
                </a:solidFill>
              </a:defRPr>
            </a:lvl3pPr>
            <a:lvl4pPr lvl="3" algn="ctr" rtl="0">
              <a:spcBef>
                <a:spcPts val="0"/>
              </a:spcBef>
              <a:spcAft>
                <a:spcPts val="0"/>
              </a:spcAft>
              <a:buClr>
                <a:schemeClr val="accent1"/>
              </a:buClr>
              <a:buSzPts val="2400"/>
              <a:buNone/>
              <a:defRPr sz="2400">
                <a:solidFill>
                  <a:schemeClr val="accent1"/>
                </a:solidFill>
              </a:defRPr>
            </a:lvl4pPr>
            <a:lvl5pPr lvl="4" algn="ctr" rtl="0">
              <a:spcBef>
                <a:spcPts val="0"/>
              </a:spcBef>
              <a:spcAft>
                <a:spcPts val="0"/>
              </a:spcAft>
              <a:buClr>
                <a:schemeClr val="accent1"/>
              </a:buClr>
              <a:buSzPts val="2400"/>
              <a:buNone/>
              <a:defRPr sz="2400">
                <a:solidFill>
                  <a:schemeClr val="accent1"/>
                </a:solidFill>
              </a:defRPr>
            </a:lvl5pPr>
            <a:lvl6pPr lvl="5" algn="ctr" rtl="0">
              <a:spcBef>
                <a:spcPts val="0"/>
              </a:spcBef>
              <a:spcAft>
                <a:spcPts val="0"/>
              </a:spcAft>
              <a:buClr>
                <a:schemeClr val="accent1"/>
              </a:buClr>
              <a:buSzPts val="2400"/>
              <a:buNone/>
              <a:defRPr sz="2400">
                <a:solidFill>
                  <a:schemeClr val="accent1"/>
                </a:solidFill>
              </a:defRPr>
            </a:lvl6pPr>
            <a:lvl7pPr lvl="6" algn="ctr" rtl="0">
              <a:spcBef>
                <a:spcPts val="0"/>
              </a:spcBef>
              <a:spcAft>
                <a:spcPts val="0"/>
              </a:spcAft>
              <a:buClr>
                <a:schemeClr val="accent1"/>
              </a:buClr>
              <a:buSzPts val="2400"/>
              <a:buNone/>
              <a:defRPr sz="2400">
                <a:solidFill>
                  <a:schemeClr val="accent1"/>
                </a:solidFill>
              </a:defRPr>
            </a:lvl7pPr>
            <a:lvl8pPr lvl="7" algn="ctr" rtl="0">
              <a:spcBef>
                <a:spcPts val="0"/>
              </a:spcBef>
              <a:spcAft>
                <a:spcPts val="0"/>
              </a:spcAft>
              <a:buClr>
                <a:schemeClr val="accent1"/>
              </a:buClr>
              <a:buSzPts val="2400"/>
              <a:buNone/>
              <a:defRPr sz="2400">
                <a:solidFill>
                  <a:schemeClr val="accent1"/>
                </a:solidFill>
              </a:defRPr>
            </a:lvl8pPr>
            <a:lvl9pPr lvl="8" algn="ctr" rtl="0">
              <a:spcBef>
                <a:spcPts val="0"/>
              </a:spcBef>
              <a:spcAft>
                <a:spcPts val="0"/>
              </a:spcAft>
              <a:buClr>
                <a:schemeClr val="accent1"/>
              </a:buClr>
              <a:buSzPts val="2400"/>
              <a:buNone/>
              <a:defRPr sz="2400">
                <a:solidFill>
                  <a:schemeClr val="accent1"/>
                </a:solidFill>
              </a:defRPr>
            </a:lvl9pPr>
          </a:lstStyle>
          <a:p>
            <a:endParaRPr/>
          </a:p>
        </p:txBody>
      </p:sp>
      <p:grpSp>
        <p:nvGrpSpPr>
          <p:cNvPr id="215" name="Google Shape;215;gc467ca354d_2_9425"/>
          <p:cNvGrpSpPr/>
          <p:nvPr/>
        </p:nvGrpSpPr>
        <p:grpSpPr>
          <a:xfrm>
            <a:off x="439630" y="375117"/>
            <a:ext cx="11503907" cy="6214681"/>
            <a:chOff x="329730" y="281345"/>
            <a:chExt cx="8628146" cy="4661127"/>
          </a:xfrm>
        </p:grpSpPr>
        <p:sp>
          <p:nvSpPr>
            <p:cNvPr id="216" name="Google Shape;216;gc467ca354d_2_9425"/>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7" name="Google Shape;217;gc467ca354d_2_9425"/>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 name="Google Shape;218;gc467ca354d_2_9425"/>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 name="Google Shape;219;gc467ca354d_2_9425"/>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 name="Google Shape;220;gc467ca354d_2_9425"/>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 name="Google Shape;221;gc467ca354d_2_9425"/>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OCIAL MEDIA">
  <p:cSld name="CUSTOM_11_2">
    <p:bg>
      <p:bgPr>
        <a:blipFill>
          <a:blip r:embed="rId2">
            <a:alphaModFix/>
          </a:blip>
          <a:stretch>
            <a:fillRect/>
          </a:stretch>
        </a:blipFill>
        <a:effectLst/>
      </p:bgPr>
    </p:bg>
    <p:spTree>
      <p:nvGrpSpPr>
        <p:cNvPr id="1" name="Shape 222"/>
        <p:cNvGrpSpPr/>
        <p:nvPr/>
      </p:nvGrpSpPr>
      <p:grpSpPr>
        <a:xfrm>
          <a:off x="0" y="0"/>
          <a:ext cx="0" cy="0"/>
          <a:chOff x="0" y="0"/>
          <a:chExt cx="0" cy="0"/>
        </a:xfrm>
      </p:grpSpPr>
      <p:sp>
        <p:nvSpPr>
          <p:cNvPr id="223" name="Google Shape;223;gc467ca354d_2_9446"/>
          <p:cNvSpPr txBox="1">
            <a:spLocks noGrp="1"/>
          </p:cNvSpPr>
          <p:nvPr>
            <p:ph type="title"/>
          </p:nvPr>
        </p:nvSpPr>
        <p:spPr>
          <a:xfrm>
            <a:off x="1520100" y="1536700"/>
            <a:ext cx="3191700" cy="19563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2900"/>
              <a:buNone/>
              <a:defRPr sz="5300" i="0">
                <a:solidFill>
                  <a:schemeClr val="dk2"/>
                </a:solidFill>
              </a:defRPr>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a:endParaRPr/>
          </a:p>
        </p:txBody>
      </p:sp>
      <p:sp>
        <p:nvSpPr>
          <p:cNvPr id="224" name="Google Shape;224;gc467ca354d_2_9446"/>
          <p:cNvSpPr txBox="1">
            <a:spLocks noGrp="1"/>
          </p:cNvSpPr>
          <p:nvPr>
            <p:ph type="subTitle" idx="1"/>
          </p:nvPr>
        </p:nvSpPr>
        <p:spPr>
          <a:xfrm>
            <a:off x="1520033" y="3883667"/>
            <a:ext cx="3191700" cy="1956300"/>
          </a:xfrm>
          <a:prstGeom prst="rect">
            <a:avLst/>
          </a:prstGeom>
        </p:spPr>
        <p:txBody>
          <a:bodyPr spcFirstLastPara="1" wrap="square" lIns="0" tIns="0" rIns="0" bIns="0" anchor="t" anchorCtr="0">
            <a:noAutofit/>
          </a:bodyPr>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grpSp>
        <p:nvGrpSpPr>
          <p:cNvPr id="225" name="Google Shape;225;gc467ca354d_2_9446"/>
          <p:cNvGrpSpPr/>
          <p:nvPr/>
        </p:nvGrpSpPr>
        <p:grpSpPr>
          <a:xfrm>
            <a:off x="439630" y="375117"/>
            <a:ext cx="11503907" cy="6214681"/>
            <a:chOff x="329730" y="281345"/>
            <a:chExt cx="8628146" cy="4661127"/>
          </a:xfrm>
        </p:grpSpPr>
        <p:sp>
          <p:nvSpPr>
            <p:cNvPr id="226" name="Google Shape;226;gc467ca354d_2_9446"/>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 name="Google Shape;227;gc467ca354d_2_9446"/>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 name="Google Shape;228;gc467ca354d_2_9446"/>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 name="Google Shape;229;gc467ca354d_2_9446"/>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0" name="Google Shape;230;gc467ca354d_2_9446"/>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1" name="Google Shape;231;gc467ca354d_2_9446"/>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OCIAL MEDIA 1">
  <p:cSld name="CUSTOM_10">
    <p:bg>
      <p:bgPr>
        <a:blipFill>
          <a:blip r:embed="rId2">
            <a:alphaModFix/>
          </a:blip>
          <a:stretch>
            <a:fillRect/>
          </a:stretch>
        </a:blipFill>
        <a:effectLst/>
      </p:bgPr>
    </p:bg>
    <p:spTree>
      <p:nvGrpSpPr>
        <p:cNvPr id="1" name="Shape 232"/>
        <p:cNvGrpSpPr/>
        <p:nvPr/>
      </p:nvGrpSpPr>
      <p:grpSpPr>
        <a:xfrm>
          <a:off x="0" y="0"/>
          <a:ext cx="0" cy="0"/>
          <a:chOff x="0" y="0"/>
          <a:chExt cx="0" cy="0"/>
        </a:xfrm>
      </p:grpSpPr>
      <p:sp>
        <p:nvSpPr>
          <p:cNvPr id="233" name="Google Shape;233;gc467ca354d_2_9456"/>
          <p:cNvSpPr txBox="1">
            <a:spLocks noGrp="1"/>
          </p:cNvSpPr>
          <p:nvPr>
            <p:ph type="title"/>
          </p:nvPr>
        </p:nvSpPr>
        <p:spPr>
          <a:xfrm>
            <a:off x="5698933" y="1701800"/>
            <a:ext cx="2213100" cy="1805100"/>
          </a:xfrm>
          <a:prstGeom prst="rect">
            <a:avLst/>
          </a:prstGeom>
          <a:noFill/>
          <a:ln>
            <a:noFill/>
          </a:ln>
        </p:spPr>
        <p:txBody>
          <a:bodyPr spcFirstLastPara="1" wrap="square" lIns="0" tIns="0" rIns="0" bIns="0" anchor="b" anchorCtr="0">
            <a:noAutofit/>
          </a:bodyPr>
          <a:lstStyle>
            <a:lvl1pPr lvl="0" rtl="0">
              <a:spcBef>
                <a:spcPts val="0"/>
              </a:spcBef>
              <a:spcAft>
                <a:spcPts val="0"/>
              </a:spcAft>
              <a:buClr>
                <a:srgbClr val="FFC39F"/>
              </a:buClr>
              <a:buSzPts val="2900"/>
              <a:buNone/>
              <a:defRPr sz="5300" i="0">
                <a:solidFill>
                  <a:schemeClr val="lt2"/>
                </a:solidFill>
              </a:defRPr>
            </a:lvl1pPr>
            <a:lvl2pPr lvl="1" rtl="0">
              <a:spcBef>
                <a:spcPts val="0"/>
              </a:spcBef>
              <a:spcAft>
                <a:spcPts val="0"/>
              </a:spcAft>
              <a:buClr>
                <a:schemeClr val="accent1"/>
              </a:buClr>
              <a:buSzPts val="3300"/>
              <a:buNone/>
              <a:defRPr sz="3300">
                <a:solidFill>
                  <a:schemeClr val="accent1"/>
                </a:solidFill>
              </a:defRPr>
            </a:lvl2pPr>
            <a:lvl3pPr lvl="2" rtl="0">
              <a:spcBef>
                <a:spcPts val="0"/>
              </a:spcBef>
              <a:spcAft>
                <a:spcPts val="0"/>
              </a:spcAft>
              <a:buClr>
                <a:schemeClr val="accent1"/>
              </a:buClr>
              <a:buSzPts val="3300"/>
              <a:buNone/>
              <a:defRPr sz="3300">
                <a:solidFill>
                  <a:schemeClr val="accent1"/>
                </a:solidFill>
              </a:defRPr>
            </a:lvl3pPr>
            <a:lvl4pPr lvl="3" rtl="0">
              <a:spcBef>
                <a:spcPts val="0"/>
              </a:spcBef>
              <a:spcAft>
                <a:spcPts val="0"/>
              </a:spcAft>
              <a:buClr>
                <a:schemeClr val="accent1"/>
              </a:buClr>
              <a:buSzPts val="3300"/>
              <a:buNone/>
              <a:defRPr sz="3300">
                <a:solidFill>
                  <a:schemeClr val="accent1"/>
                </a:solidFill>
              </a:defRPr>
            </a:lvl4pPr>
            <a:lvl5pPr lvl="4" rtl="0">
              <a:spcBef>
                <a:spcPts val="0"/>
              </a:spcBef>
              <a:spcAft>
                <a:spcPts val="0"/>
              </a:spcAft>
              <a:buClr>
                <a:schemeClr val="accent1"/>
              </a:buClr>
              <a:buSzPts val="3300"/>
              <a:buNone/>
              <a:defRPr sz="3300">
                <a:solidFill>
                  <a:schemeClr val="accent1"/>
                </a:solidFill>
              </a:defRPr>
            </a:lvl5pPr>
            <a:lvl6pPr lvl="5" rtl="0">
              <a:spcBef>
                <a:spcPts val="0"/>
              </a:spcBef>
              <a:spcAft>
                <a:spcPts val="0"/>
              </a:spcAft>
              <a:buClr>
                <a:schemeClr val="accent1"/>
              </a:buClr>
              <a:buSzPts val="3300"/>
              <a:buNone/>
              <a:defRPr sz="3300">
                <a:solidFill>
                  <a:schemeClr val="accent1"/>
                </a:solidFill>
              </a:defRPr>
            </a:lvl6pPr>
            <a:lvl7pPr lvl="6" rtl="0">
              <a:spcBef>
                <a:spcPts val="0"/>
              </a:spcBef>
              <a:spcAft>
                <a:spcPts val="0"/>
              </a:spcAft>
              <a:buClr>
                <a:schemeClr val="accent1"/>
              </a:buClr>
              <a:buSzPts val="3300"/>
              <a:buNone/>
              <a:defRPr sz="3300">
                <a:solidFill>
                  <a:schemeClr val="accent1"/>
                </a:solidFill>
              </a:defRPr>
            </a:lvl7pPr>
            <a:lvl8pPr lvl="7" rtl="0">
              <a:spcBef>
                <a:spcPts val="0"/>
              </a:spcBef>
              <a:spcAft>
                <a:spcPts val="0"/>
              </a:spcAft>
              <a:buClr>
                <a:schemeClr val="accent1"/>
              </a:buClr>
              <a:buSzPts val="3300"/>
              <a:buNone/>
              <a:defRPr sz="3300">
                <a:solidFill>
                  <a:schemeClr val="accent1"/>
                </a:solidFill>
              </a:defRPr>
            </a:lvl8pPr>
            <a:lvl9pPr lvl="8" rtl="0">
              <a:spcBef>
                <a:spcPts val="0"/>
              </a:spcBef>
              <a:spcAft>
                <a:spcPts val="0"/>
              </a:spcAft>
              <a:buClr>
                <a:schemeClr val="accent1"/>
              </a:buClr>
              <a:buSzPts val="3300"/>
              <a:buNone/>
              <a:defRPr sz="3300">
                <a:solidFill>
                  <a:schemeClr val="accent1"/>
                </a:solidFill>
              </a:defRPr>
            </a:lvl9pPr>
          </a:lstStyle>
          <a:p>
            <a:endParaRPr/>
          </a:p>
        </p:txBody>
      </p:sp>
      <p:sp>
        <p:nvSpPr>
          <p:cNvPr id="234" name="Google Shape;234;gc467ca354d_2_9456"/>
          <p:cNvSpPr txBox="1">
            <a:spLocks noGrp="1"/>
          </p:cNvSpPr>
          <p:nvPr>
            <p:ph type="subTitle" idx="1"/>
          </p:nvPr>
        </p:nvSpPr>
        <p:spPr>
          <a:xfrm>
            <a:off x="5698967" y="3883633"/>
            <a:ext cx="3462300" cy="19455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235" name="Google Shape;235;gc467ca354d_2_9456"/>
          <p:cNvGrpSpPr/>
          <p:nvPr/>
        </p:nvGrpSpPr>
        <p:grpSpPr>
          <a:xfrm>
            <a:off x="439630" y="375117"/>
            <a:ext cx="11503907" cy="6214681"/>
            <a:chOff x="329730" y="281345"/>
            <a:chExt cx="8628146" cy="4661127"/>
          </a:xfrm>
        </p:grpSpPr>
        <p:sp>
          <p:nvSpPr>
            <p:cNvPr id="236" name="Google Shape;236;gc467ca354d_2_9456"/>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7" name="Google Shape;237;gc467ca354d_2_9456"/>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8" name="Google Shape;238;gc467ca354d_2_9456"/>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9" name="Google Shape;239;gc467ca354d_2_9456"/>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 name="Google Shape;240;gc467ca354d_2_9456"/>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1" name="Google Shape;241;gc467ca354d_2_9456"/>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  TITLE &amp; LIST">
  <p:cSld name="CUSTOM_6_1_2_1">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gc467ca354d_2_9247"/>
          <p:cNvSpPr txBox="1">
            <a:spLocks noGrp="1"/>
          </p:cNvSpPr>
          <p:nvPr>
            <p:ph type="subTitle" idx="1"/>
          </p:nvPr>
        </p:nvSpPr>
        <p:spPr>
          <a:xfrm>
            <a:off x="950233" y="1439467"/>
            <a:ext cx="10291500" cy="4705200"/>
          </a:xfrm>
          <a:prstGeom prst="rect">
            <a:avLst/>
          </a:prstGeom>
        </p:spPr>
        <p:txBody>
          <a:bodyPr spcFirstLastPara="1" wrap="square" lIns="0" tIns="0" rIns="0" bIns="0" anchor="ctr" anchorCtr="0">
            <a:noAutofit/>
          </a:bodyPr>
          <a:lstStyle>
            <a:lvl1pPr lvl="0" rtl="0">
              <a:spcBef>
                <a:spcPts val="400"/>
              </a:spcBef>
              <a:spcAft>
                <a:spcPts val="0"/>
              </a:spcAft>
              <a:buNone/>
              <a:defRPr sz="1600"/>
            </a:lvl1pPr>
            <a:lvl2pPr lvl="1" rtl="0">
              <a:spcBef>
                <a:spcPts val="400"/>
              </a:spcBef>
              <a:spcAft>
                <a:spcPts val="0"/>
              </a:spcAft>
              <a:buNone/>
              <a:defRPr sz="1600"/>
            </a:lvl2pPr>
            <a:lvl3pPr lvl="2" rtl="0">
              <a:spcBef>
                <a:spcPts val="400"/>
              </a:spcBef>
              <a:spcAft>
                <a:spcPts val="0"/>
              </a:spcAft>
              <a:buNone/>
              <a:defRPr sz="1600"/>
            </a:lvl3pPr>
            <a:lvl4pPr lvl="3" rtl="0">
              <a:spcBef>
                <a:spcPts val="400"/>
              </a:spcBef>
              <a:spcAft>
                <a:spcPts val="0"/>
              </a:spcAft>
              <a:buNone/>
              <a:defRPr sz="1600"/>
            </a:lvl4pPr>
            <a:lvl5pPr lvl="4" rtl="0">
              <a:spcBef>
                <a:spcPts val="400"/>
              </a:spcBef>
              <a:spcAft>
                <a:spcPts val="0"/>
              </a:spcAft>
              <a:buNone/>
              <a:defRPr sz="1600"/>
            </a:lvl5pPr>
            <a:lvl6pPr lvl="5" rtl="0">
              <a:spcBef>
                <a:spcPts val="400"/>
              </a:spcBef>
              <a:spcAft>
                <a:spcPts val="0"/>
              </a:spcAft>
              <a:buNone/>
              <a:defRPr sz="1600"/>
            </a:lvl6pPr>
            <a:lvl7pPr lvl="6" rtl="0">
              <a:spcBef>
                <a:spcPts val="400"/>
              </a:spcBef>
              <a:spcAft>
                <a:spcPts val="0"/>
              </a:spcAft>
              <a:buNone/>
              <a:defRPr sz="1600"/>
            </a:lvl7pPr>
            <a:lvl8pPr lvl="7" rtl="0">
              <a:spcBef>
                <a:spcPts val="400"/>
              </a:spcBef>
              <a:spcAft>
                <a:spcPts val="0"/>
              </a:spcAft>
              <a:buNone/>
              <a:defRPr sz="1600"/>
            </a:lvl8pPr>
            <a:lvl9pPr lvl="8" rtl="0">
              <a:spcBef>
                <a:spcPts val="400"/>
              </a:spcBef>
              <a:spcAft>
                <a:spcPts val="0"/>
              </a:spcAft>
              <a:buNone/>
              <a:defRPr sz="1600"/>
            </a:lvl9pPr>
          </a:lstStyle>
          <a:p>
            <a:endParaRPr/>
          </a:p>
        </p:txBody>
      </p:sp>
      <p:sp>
        <p:nvSpPr>
          <p:cNvPr id="25" name="Google Shape;25;gc467ca354d_2_9247"/>
          <p:cNvSpPr txBox="1">
            <a:spLocks noGrp="1"/>
          </p:cNvSpPr>
          <p:nvPr>
            <p:ph type="title"/>
          </p:nvPr>
        </p:nvSpPr>
        <p:spPr>
          <a:xfrm>
            <a:off x="2319800" y="713300"/>
            <a:ext cx="7552500" cy="708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2400"/>
              <a:buNone/>
              <a:defRPr sz="3200" i="0"/>
            </a:lvl1pPr>
            <a:lvl2pPr lvl="1" algn="ctr" rtl="0">
              <a:spcBef>
                <a:spcPts val="0"/>
              </a:spcBef>
              <a:spcAft>
                <a:spcPts val="0"/>
              </a:spcAft>
              <a:buClr>
                <a:schemeClr val="accent1"/>
              </a:buClr>
              <a:buSzPts val="2400"/>
              <a:buNone/>
              <a:defRPr sz="2400">
                <a:solidFill>
                  <a:schemeClr val="accent1"/>
                </a:solidFill>
              </a:defRPr>
            </a:lvl2pPr>
            <a:lvl3pPr lvl="2" algn="ctr" rtl="0">
              <a:spcBef>
                <a:spcPts val="0"/>
              </a:spcBef>
              <a:spcAft>
                <a:spcPts val="0"/>
              </a:spcAft>
              <a:buClr>
                <a:schemeClr val="accent1"/>
              </a:buClr>
              <a:buSzPts val="2400"/>
              <a:buNone/>
              <a:defRPr sz="2400">
                <a:solidFill>
                  <a:schemeClr val="accent1"/>
                </a:solidFill>
              </a:defRPr>
            </a:lvl3pPr>
            <a:lvl4pPr lvl="3" algn="ctr" rtl="0">
              <a:spcBef>
                <a:spcPts val="0"/>
              </a:spcBef>
              <a:spcAft>
                <a:spcPts val="0"/>
              </a:spcAft>
              <a:buClr>
                <a:schemeClr val="accent1"/>
              </a:buClr>
              <a:buSzPts val="2400"/>
              <a:buNone/>
              <a:defRPr sz="2400">
                <a:solidFill>
                  <a:schemeClr val="accent1"/>
                </a:solidFill>
              </a:defRPr>
            </a:lvl4pPr>
            <a:lvl5pPr lvl="4" algn="ctr" rtl="0">
              <a:spcBef>
                <a:spcPts val="0"/>
              </a:spcBef>
              <a:spcAft>
                <a:spcPts val="0"/>
              </a:spcAft>
              <a:buClr>
                <a:schemeClr val="accent1"/>
              </a:buClr>
              <a:buSzPts val="2400"/>
              <a:buNone/>
              <a:defRPr sz="2400">
                <a:solidFill>
                  <a:schemeClr val="accent1"/>
                </a:solidFill>
              </a:defRPr>
            </a:lvl5pPr>
            <a:lvl6pPr lvl="5" algn="ctr" rtl="0">
              <a:spcBef>
                <a:spcPts val="0"/>
              </a:spcBef>
              <a:spcAft>
                <a:spcPts val="0"/>
              </a:spcAft>
              <a:buClr>
                <a:schemeClr val="accent1"/>
              </a:buClr>
              <a:buSzPts val="2400"/>
              <a:buNone/>
              <a:defRPr sz="2400">
                <a:solidFill>
                  <a:schemeClr val="accent1"/>
                </a:solidFill>
              </a:defRPr>
            </a:lvl6pPr>
            <a:lvl7pPr lvl="6" algn="ctr" rtl="0">
              <a:spcBef>
                <a:spcPts val="0"/>
              </a:spcBef>
              <a:spcAft>
                <a:spcPts val="0"/>
              </a:spcAft>
              <a:buClr>
                <a:schemeClr val="accent1"/>
              </a:buClr>
              <a:buSzPts val="2400"/>
              <a:buNone/>
              <a:defRPr sz="2400">
                <a:solidFill>
                  <a:schemeClr val="accent1"/>
                </a:solidFill>
              </a:defRPr>
            </a:lvl7pPr>
            <a:lvl8pPr lvl="7" algn="ctr" rtl="0">
              <a:spcBef>
                <a:spcPts val="0"/>
              </a:spcBef>
              <a:spcAft>
                <a:spcPts val="0"/>
              </a:spcAft>
              <a:buClr>
                <a:schemeClr val="accent1"/>
              </a:buClr>
              <a:buSzPts val="2400"/>
              <a:buNone/>
              <a:defRPr sz="2400">
                <a:solidFill>
                  <a:schemeClr val="accent1"/>
                </a:solidFill>
              </a:defRPr>
            </a:lvl8pPr>
            <a:lvl9pPr lvl="8" algn="ctr" rtl="0">
              <a:spcBef>
                <a:spcPts val="0"/>
              </a:spcBef>
              <a:spcAft>
                <a:spcPts val="0"/>
              </a:spcAft>
              <a:buClr>
                <a:schemeClr val="accent1"/>
              </a:buClr>
              <a:buSzPts val="2400"/>
              <a:buNone/>
              <a:defRPr sz="2400">
                <a:solidFill>
                  <a:schemeClr val="accent1"/>
                </a:solidFill>
              </a:defRPr>
            </a:lvl9pPr>
          </a:lstStyle>
          <a:p>
            <a:endParaRPr/>
          </a:p>
        </p:txBody>
      </p:sp>
      <p:grpSp>
        <p:nvGrpSpPr>
          <p:cNvPr id="26" name="Google Shape;26;gc467ca354d_2_9247"/>
          <p:cNvGrpSpPr/>
          <p:nvPr/>
        </p:nvGrpSpPr>
        <p:grpSpPr>
          <a:xfrm>
            <a:off x="861545" y="661979"/>
            <a:ext cx="10994884" cy="5913919"/>
            <a:chOff x="646175" y="496497"/>
            <a:chExt cx="8246369" cy="4435550"/>
          </a:xfrm>
        </p:grpSpPr>
        <p:sp>
          <p:nvSpPr>
            <p:cNvPr id="27" name="Google Shape;27;gc467ca354d_2_9247"/>
            <p:cNvSpPr/>
            <p:nvPr/>
          </p:nvSpPr>
          <p:spPr>
            <a:xfrm>
              <a:off x="8382375" y="24687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 name="Google Shape;28;gc467ca354d_2_9247"/>
            <p:cNvSpPr/>
            <p:nvPr/>
          </p:nvSpPr>
          <p:spPr>
            <a:xfrm>
              <a:off x="1739846" y="483339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 name="Google Shape;29;gc467ca354d_2_9247"/>
            <p:cNvSpPr/>
            <p:nvPr/>
          </p:nvSpPr>
          <p:spPr>
            <a:xfrm>
              <a:off x="7061966" y="866622"/>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 name="Google Shape;30;gc467ca354d_2_9247"/>
            <p:cNvSpPr/>
            <p:nvPr/>
          </p:nvSpPr>
          <p:spPr>
            <a:xfrm>
              <a:off x="8428966" y="47083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 name="Google Shape;31;gc467ca354d_2_9247"/>
            <p:cNvSpPr/>
            <p:nvPr/>
          </p:nvSpPr>
          <p:spPr>
            <a:xfrm>
              <a:off x="646175" y="4964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 name="Google Shape;32;gc467ca354d_2_9247"/>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OBJECT_2">
    <p:bg>
      <p:bgPr>
        <a:blipFill>
          <a:blip r:embed="rId2">
            <a:alphaModFix/>
          </a:blip>
          <a:stretch>
            <a:fillRect/>
          </a:stretch>
        </a:blipFill>
        <a:effectLst/>
      </p:bgPr>
    </p:bg>
    <p:spTree>
      <p:nvGrpSpPr>
        <p:cNvPr id="1" name="Shape 242"/>
        <p:cNvGrpSpPr/>
        <p:nvPr/>
      </p:nvGrpSpPr>
      <p:grpSpPr>
        <a:xfrm>
          <a:off x="0" y="0"/>
          <a:ext cx="0" cy="0"/>
          <a:chOff x="0" y="0"/>
          <a:chExt cx="0" cy="0"/>
        </a:xfrm>
      </p:grpSpPr>
      <p:sp>
        <p:nvSpPr>
          <p:cNvPr id="243" name="Google Shape;243;gc467ca354d_2_9466"/>
          <p:cNvSpPr txBox="1">
            <a:spLocks noGrp="1"/>
          </p:cNvSpPr>
          <p:nvPr>
            <p:ph type="title"/>
          </p:nvPr>
        </p:nvSpPr>
        <p:spPr>
          <a:xfrm flipH="1">
            <a:off x="3619133" y="1609833"/>
            <a:ext cx="4953600" cy="13584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1"/>
              </a:buClr>
              <a:buSzPts val="8000"/>
              <a:buNone/>
              <a:defRPr sz="8000" i="0">
                <a:solidFill>
                  <a:schemeClr val="accent1"/>
                </a:solidFill>
              </a:defRPr>
            </a:lvl1pPr>
            <a:lvl2pPr lvl="1" algn="r" rtl="0">
              <a:spcBef>
                <a:spcPts val="0"/>
              </a:spcBef>
              <a:spcAft>
                <a:spcPts val="0"/>
              </a:spcAft>
              <a:buSzPts val="4400"/>
              <a:buNone/>
              <a:defRPr sz="4400"/>
            </a:lvl2pPr>
            <a:lvl3pPr lvl="2" algn="r" rtl="0">
              <a:spcBef>
                <a:spcPts val="0"/>
              </a:spcBef>
              <a:spcAft>
                <a:spcPts val="0"/>
              </a:spcAft>
              <a:buSzPts val="4400"/>
              <a:buNone/>
              <a:defRPr sz="4400"/>
            </a:lvl3pPr>
            <a:lvl4pPr lvl="3" algn="r" rtl="0">
              <a:spcBef>
                <a:spcPts val="0"/>
              </a:spcBef>
              <a:spcAft>
                <a:spcPts val="0"/>
              </a:spcAft>
              <a:buSzPts val="4400"/>
              <a:buNone/>
              <a:defRPr sz="4400"/>
            </a:lvl4pPr>
            <a:lvl5pPr lvl="4" algn="r" rtl="0">
              <a:spcBef>
                <a:spcPts val="0"/>
              </a:spcBef>
              <a:spcAft>
                <a:spcPts val="0"/>
              </a:spcAft>
              <a:buSzPts val="4400"/>
              <a:buNone/>
              <a:defRPr sz="4400"/>
            </a:lvl5pPr>
            <a:lvl6pPr lvl="5" algn="r" rtl="0">
              <a:spcBef>
                <a:spcPts val="0"/>
              </a:spcBef>
              <a:spcAft>
                <a:spcPts val="0"/>
              </a:spcAft>
              <a:buSzPts val="4400"/>
              <a:buNone/>
              <a:defRPr sz="4400"/>
            </a:lvl6pPr>
            <a:lvl7pPr lvl="6" algn="r" rtl="0">
              <a:spcBef>
                <a:spcPts val="0"/>
              </a:spcBef>
              <a:spcAft>
                <a:spcPts val="0"/>
              </a:spcAft>
              <a:buSzPts val="4400"/>
              <a:buNone/>
              <a:defRPr sz="4400"/>
            </a:lvl7pPr>
            <a:lvl8pPr lvl="7" algn="r" rtl="0">
              <a:spcBef>
                <a:spcPts val="0"/>
              </a:spcBef>
              <a:spcAft>
                <a:spcPts val="0"/>
              </a:spcAft>
              <a:buSzPts val="4400"/>
              <a:buNone/>
              <a:defRPr sz="4400"/>
            </a:lvl8pPr>
            <a:lvl9pPr lvl="8" algn="r" rtl="0">
              <a:spcBef>
                <a:spcPts val="0"/>
              </a:spcBef>
              <a:spcAft>
                <a:spcPts val="0"/>
              </a:spcAft>
              <a:buSzPts val="4400"/>
              <a:buNone/>
              <a:defRPr sz="4400"/>
            </a:lvl9pPr>
          </a:lstStyle>
          <a:p>
            <a:endParaRPr/>
          </a:p>
        </p:txBody>
      </p:sp>
      <p:sp>
        <p:nvSpPr>
          <p:cNvPr id="244" name="Google Shape;244;gc467ca354d_2_9466"/>
          <p:cNvSpPr txBox="1">
            <a:spLocks noGrp="1"/>
          </p:cNvSpPr>
          <p:nvPr>
            <p:ph type="subTitle" idx="1"/>
          </p:nvPr>
        </p:nvSpPr>
        <p:spPr>
          <a:xfrm flipH="1">
            <a:off x="3462700" y="3150900"/>
            <a:ext cx="5266500" cy="1139700"/>
          </a:xfrm>
          <a:prstGeom prst="rect">
            <a:avLst/>
          </a:prstGeom>
        </p:spPr>
        <p:txBody>
          <a:bodyPr spcFirstLastPara="1" wrap="square" lIns="0" tIns="0" rIns="0" bIns="0"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45" name="Google Shape;245;gc467ca354d_2_9466"/>
          <p:cNvSpPr txBox="1"/>
          <p:nvPr/>
        </p:nvSpPr>
        <p:spPr>
          <a:xfrm>
            <a:off x="1813400" y="5085300"/>
            <a:ext cx="8565300" cy="712800"/>
          </a:xfrm>
          <a:prstGeom prst="rect">
            <a:avLst/>
          </a:prstGeom>
          <a:noFill/>
          <a:ln>
            <a:noFill/>
          </a:ln>
        </p:spPr>
        <p:txBody>
          <a:bodyPr spcFirstLastPara="1" wrap="square" lIns="121900" tIns="121900" rIns="121900" bIns="121900" anchor="b" anchorCtr="0">
            <a:noAutofit/>
          </a:bodyPr>
          <a:lstStyle/>
          <a:p>
            <a:pPr marL="0" lvl="0" indent="0" algn="ctr" rtl="0">
              <a:spcBef>
                <a:spcPts val="400"/>
              </a:spcBef>
              <a:spcAft>
                <a:spcPts val="0"/>
              </a:spcAft>
              <a:buNone/>
            </a:pPr>
            <a:r>
              <a:rPr lang="en-GB" sz="1700">
                <a:solidFill>
                  <a:schemeClr val="lt1"/>
                </a:solidFill>
                <a:latin typeface="Barlow Semi Condensed Light"/>
                <a:ea typeface="Barlow Semi Condensed Light"/>
                <a:cs typeface="Barlow Semi Condensed Light"/>
                <a:sym typeface="Barlow Semi Condensed Light"/>
              </a:rPr>
              <a:t>CREDITS: This presentation template was created by </a:t>
            </a:r>
            <a:r>
              <a:rPr lang="en-GB" sz="1700" b="1">
                <a:solidFill>
                  <a:schemeClr val="lt1"/>
                </a:solidFill>
                <a:latin typeface="Barlow Semi Condensed"/>
                <a:ea typeface="Barlow Semi Condensed"/>
                <a:cs typeface="Barlow Semi Condensed"/>
                <a:sym typeface="Barlow Semi Condensed"/>
              </a:rPr>
              <a:t>Slidesgo</a:t>
            </a:r>
            <a:r>
              <a:rPr lang="en-GB" sz="1700">
                <a:solidFill>
                  <a:schemeClr val="lt1"/>
                </a:solidFill>
                <a:latin typeface="Barlow Semi Condensed Light"/>
                <a:ea typeface="Barlow Semi Condensed Light"/>
                <a:cs typeface="Barlow Semi Condensed Light"/>
                <a:sym typeface="Barlow Semi Condensed Light"/>
              </a:rPr>
              <a:t>, including icons by </a:t>
            </a:r>
            <a:r>
              <a:rPr lang="en-GB" sz="1700" b="1">
                <a:solidFill>
                  <a:schemeClr val="lt1"/>
                </a:solidFill>
                <a:latin typeface="Barlow Semi Condensed"/>
                <a:ea typeface="Barlow Semi Condensed"/>
                <a:cs typeface="Barlow Semi Condensed"/>
                <a:sym typeface="Barlow Semi Condensed"/>
              </a:rPr>
              <a:t>Flaticon</a:t>
            </a:r>
            <a:r>
              <a:rPr lang="en-GB" sz="1700">
                <a:solidFill>
                  <a:schemeClr val="lt1"/>
                </a:solidFill>
                <a:latin typeface="Barlow Semi Condensed Light"/>
                <a:ea typeface="Barlow Semi Condensed Light"/>
                <a:cs typeface="Barlow Semi Condensed Light"/>
                <a:sym typeface="Barlow Semi Condensed Light"/>
              </a:rPr>
              <a:t>, and infographics &amp; images by </a:t>
            </a:r>
            <a:r>
              <a:rPr lang="en-GB" sz="1700" b="1">
                <a:solidFill>
                  <a:schemeClr val="lt1"/>
                </a:solidFill>
                <a:latin typeface="Barlow Semi Condensed"/>
                <a:ea typeface="Barlow Semi Condensed"/>
                <a:cs typeface="Barlow Semi Condensed"/>
                <a:sym typeface="Barlow Semi Condensed"/>
              </a:rPr>
              <a:t>Freepik</a:t>
            </a:r>
            <a:endParaRPr sz="1700" b="1">
              <a:solidFill>
                <a:schemeClr val="lt1"/>
              </a:solidFill>
              <a:latin typeface="Barlow Semi Condensed"/>
              <a:ea typeface="Barlow Semi Condensed"/>
              <a:cs typeface="Barlow Semi Condensed"/>
              <a:sym typeface="Barlow Semi Condensed"/>
            </a:endParaRPr>
          </a:p>
        </p:txBody>
      </p:sp>
      <p:grpSp>
        <p:nvGrpSpPr>
          <p:cNvPr id="246" name="Google Shape;246;gc467ca354d_2_9466"/>
          <p:cNvGrpSpPr/>
          <p:nvPr/>
        </p:nvGrpSpPr>
        <p:grpSpPr>
          <a:xfrm>
            <a:off x="439630" y="375117"/>
            <a:ext cx="11503907" cy="6214681"/>
            <a:chOff x="329730" y="281345"/>
            <a:chExt cx="8628146" cy="4661127"/>
          </a:xfrm>
        </p:grpSpPr>
        <p:sp>
          <p:nvSpPr>
            <p:cNvPr id="247" name="Google Shape;247;gc467ca354d_2_9466"/>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 name="Google Shape;248;gc467ca354d_2_9466"/>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 name="Google Shape;249;gc467ca354d_2_9466"/>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 name="Google Shape;250;gc467ca354d_2_9466"/>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 name="Google Shape;251;gc467ca354d_2_9466"/>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 name="Google Shape;252;gc467ca354d_2_9466"/>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53" name="Google Shape;253;gc467ca354d_2_9466"/>
          <p:cNvSpPr/>
          <p:nvPr/>
        </p:nvSpPr>
        <p:spPr>
          <a:xfrm>
            <a:off x="2026774" y="3321656"/>
            <a:ext cx="224877" cy="21469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4" name="Google Shape;254;gc467ca354d_2_9466"/>
          <p:cNvSpPr/>
          <p:nvPr/>
        </p:nvSpPr>
        <p:spPr>
          <a:xfrm>
            <a:off x="9874307" y="1724723"/>
            <a:ext cx="224877" cy="21469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 name="Google Shape;255;gc467ca354d_2_9466"/>
          <p:cNvSpPr/>
          <p:nvPr/>
        </p:nvSpPr>
        <p:spPr>
          <a:xfrm>
            <a:off x="9433407" y="4075823"/>
            <a:ext cx="224877" cy="21469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SLIDE ">
  <p:cSld name="CUSTOM_12_3_1">
    <p:bg>
      <p:bgPr>
        <a:solidFill>
          <a:srgbClr val="FFFFFF"/>
        </a:solidFill>
        <a:effectLst/>
      </p:bgPr>
    </p:bg>
    <p:spTree>
      <p:nvGrpSpPr>
        <p:cNvPr id="1" name="Shape 256"/>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7"/>
        <p:cNvGrpSpPr/>
        <p:nvPr/>
      </p:nvGrpSpPr>
      <p:grpSpPr>
        <a:xfrm>
          <a:off x="0" y="0"/>
          <a:ext cx="0" cy="0"/>
          <a:chOff x="0" y="0"/>
          <a:chExt cx="0" cy="0"/>
        </a:xfrm>
      </p:grpSpPr>
      <p:sp>
        <p:nvSpPr>
          <p:cNvPr id="258" name="Google Shape;258;gc467ca354d_2_9481"/>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OBJECT_3">
    <p:spTree>
      <p:nvGrpSpPr>
        <p:cNvPr id="1" name="Shape 259"/>
        <p:cNvGrpSpPr/>
        <p:nvPr/>
      </p:nvGrpSpPr>
      <p:grpSpPr>
        <a:xfrm>
          <a:off x="0" y="0"/>
          <a:ext cx="0" cy="0"/>
          <a:chOff x="0" y="0"/>
          <a:chExt cx="0" cy="0"/>
        </a:xfrm>
      </p:grpSpPr>
      <p:sp>
        <p:nvSpPr>
          <p:cNvPr id="260" name="Google Shape;260;gc467ca354d_2_948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261" name="Google Shape;261;gc467ca354d_2_948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800"/>
              <a:buNone/>
              <a:defRPr/>
            </a:lvl1pPr>
            <a:lvl2pPr marL="914400" lvl="1" indent="-228600" algn="l" rtl="0">
              <a:lnSpc>
                <a:spcPct val="90000"/>
              </a:lnSpc>
              <a:spcBef>
                <a:spcPts val="5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8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228600" algn="l" rtl="0">
              <a:lnSpc>
                <a:spcPct val="90000"/>
              </a:lnSpc>
              <a:spcBef>
                <a:spcPts val="500"/>
              </a:spcBef>
              <a:spcAft>
                <a:spcPts val="0"/>
              </a:spcAft>
              <a:buClr>
                <a:schemeClr val="dk1"/>
              </a:buClr>
              <a:buSzPts val="1800"/>
              <a:buNone/>
              <a:defRPr/>
            </a:lvl6pPr>
            <a:lvl7pPr marL="3200400" lvl="6" indent="-228600" algn="l" rtl="0">
              <a:lnSpc>
                <a:spcPct val="90000"/>
              </a:lnSpc>
              <a:spcBef>
                <a:spcPts val="500"/>
              </a:spcBef>
              <a:spcAft>
                <a:spcPts val="0"/>
              </a:spcAft>
              <a:buClr>
                <a:schemeClr val="dk1"/>
              </a:buClr>
              <a:buSzPts val="1800"/>
              <a:buNone/>
              <a:defRPr/>
            </a:lvl7pPr>
            <a:lvl8pPr marL="3657600" lvl="7" indent="-228600" algn="l" rtl="0">
              <a:lnSpc>
                <a:spcPct val="90000"/>
              </a:lnSpc>
              <a:spcBef>
                <a:spcPts val="500"/>
              </a:spcBef>
              <a:spcAft>
                <a:spcPts val="0"/>
              </a:spcAft>
              <a:buClr>
                <a:schemeClr val="dk1"/>
              </a:buClr>
              <a:buSzPts val="1800"/>
              <a:buNone/>
              <a:defRPr/>
            </a:lvl8pPr>
            <a:lvl9pPr marL="4114800" lvl="8" indent="-228600" algn="l" rtl="0">
              <a:lnSpc>
                <a:spcPct val="90000"/>
              </a:lnSpc>
              <a:spcBef>
                <a:spcPts val="500"/>
              </a:spcBef>
              <a:spcAft>
                <a:spcPts val="0"/>
              </a:spcAft>
              <a:buClr>
                <a:schemeClr val="dk1"/>
              </a:buClr>
              <a:buSzPts val="1800"/>
              <a:buNone/>
              <a:defRPr/>
            </a:lvl9pPr>
          </a:lstStyle>
          <a:p>
            <a:endParaRPr/>
          </a:p>
        </p:txBody>
      </p:sp>
      <p:sp>
        <p:nvSpPr>
          <p:cNvPr id="262" name="Google Shape;262;gc467ca354d_2_948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3" name="Google Shape;263;gc467ca354d_2_948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4" name="Google Shape;264;gc467ca354d_2_94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265"/>
        <p:cNvGrpSpPr/>
        <p:nvPr/>
      </p:nvGrpSpPr>
      <p:grpSpPr>
        <a:xfrm>
          <a:off x="0" y="0"/>
          <a:ext cx="0" cy="0"/>
          <a:chOff x="0" y="0"/>
          <a:chExt cx="0" cy="0"/>
        </a:xfrm>
      </p:grpSpPr>
      <p:sp>
        <p:nvSpPr>
          <p:cNvPr id="266" name="Google Shape;266;gc467ca354d_2_948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267" name="Google Shape;267;gc467ca354d_2_948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8" name="Google Shape;268;gc467ca354d_2_948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9" name="Google Shape;269;gc467ca354d_2_948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0" name="Google Shape;270;gc467ca354d_2_94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TEXT 4">
  <p:cSld name="OBJECT_1_1">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gc467ca354d_2_9257"/>
          <p:cNvSpPr txBox="1">
            <a:spLocks noGrp="1"/>
          </p:cNvSpPr>
          <p:nvPr>
            <p:ph type="title"/>
          </p:nvPr>
        </p:nvSpPr>
        <p:spPr>
          <a:xfrm>
            <a:off x="4183600" y="1966700"/>
            <a:ext cx="3824700" cy="15651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8000"/>
              <a:buNone/>
              <a:defRPr sz="9600" i="0">
                <a:solidFill>
                  <a:schemeClr val="accent4"/>
                </a:solidFill>
              </a:defRPr>
            </a:lvl1pPr>
            <a:lvl2pPr lvl="1" algn="ctr" rtl="0">
              <a:spcBef>
                <a:spcPts val="0"/>
              </a:spcBef>
              <a:spcAft>
                <a:spcPts val="0"/>
              </a:spcAft>
              <a:buSzPts val="4400"/>
              <a:buNone/>
              <a:defRPr sz="4400"/>
            </a:lvl2pPr>
            <a:lvl3pPr lvl="2" algn="ctr" rtl="0">
              <a:spcBef>
                <a:spcPts val="0"/>
              </a:spcBef>
              <a:spcAft>
                <a:spcPts val="0"/>
              </a:spcAft>
              <a:buSzPts val="4400"/>
              <a:buNone/>
              <a:defRPr sz="4400"/>
            </a:lvl3pPr>
            <a:lvl4pPr lvl="3" algn="ctr" rtl="0">
              <a:spcBef>
                <a:spcPts val="0"/>
              </a:spcBef>
              <a:spcAft>
                <a:spcPts val="0"/>
              </a:spcAft>
              <a:buSzPts val="4400"/>
              <a:buNone/>
              <a:defRPr sz="4400"/>
            </a:lvl4pPr>
            <a:lvl5pPr lvl="4" algn="ctr" rtl="0">
              <a:spcBef>
                <a:spcPts val="0"/>
              </a:spcBef>
              <a:spcAft>
                <a:spcPts val="0"/>
              </a:spcAft>
              <a:buSzPts val="4400"/>
              <a:buNone/>
              <a:defRPr sz="4400"/>
            </a:lvl5pPr>
            <a:lvl6pPr lvl="5" algn="ctr" rtl="0">
              <a:spcBef>
                <a:spcPts val="0"/>
              </a:spcBef>
              <a:spcAft>
                <a:spcPts val="0"/>
              </a:spcAft>
              <a:buSzPts val="4400"/>
              <a:buNone/>
              <a:defRPr sz="4400"/>
            </a:lvl6pPr>
            <a:lvl7pPr lvl="6" algn="ctr" rtl="0">
              <a:spcBef>
                <a:spcPts val="0"/>
              </a:spcBef>
              <a:spcAft>
                <a:spcPts val="0"/>
              </a:spcAft>
              <a:buSzPts val="4400"/>
              <a:buNone/>
              <a:defRPr sz="4400"/>
            </a:lvl7pPr>
            <a:lvl8pPr lvl="7" algn="ctr" rtl="0">
              <a:spcBef>
                <a:spcPts val="0"/>
              </a:spcBef>
              <a:spcAft>
                <a:spcPts val="0"/>
              </a:spcAft>
              <a:buSzPts val="4400"/>
              <a:buNone/>
              <a:defRPr sz="4400"/>
            </a:lvl8pPr>
            <a:lvl9pPr lvl="8" algn="ctr" rtl="0">
              <a:spcBef>
                <a:spcPts val="0"/>
              </a:spcBef>
              <a:spcAft>
                <a:spcPts val="0"/>
              </a:spcAft>
              <a:buSzPts val="4400"/>
              <a:buNone/>
              <a:defRPr sz="4400"/>
            </a:lvl9pPr>
          </a:lstStyle>
          <a:p>
            <a:endParaRPr/>
          </a:p>
        </p:txBody>
      </p:sp>
      <p:sp>
        <p:nvSpPr>
          <p:cNvPr id="35" name="Google Shape;35;gc467ca354d_2_9257"/>
          <p:cNvSpPr txBox="1">
            <a:spLocks noGrp="1"/>
          </p:cNvSpPr>
          <p:nvPr>
            <p:ph type="subTitle" idx="1"/>
          </p:nvPr>
        </p:nvSpPr>
        <p:spPr>
          <a:xfrm>
            <a:off x="3469267" y="3926967"/>
            <a:ext cx="5253600" cy="1290300"/>
          </a:xfrm>
          <a:prstGeom prst="rect">
            <a:avLst/>
          </a:prstGeom>
        </p:spPr>
        <p:txBody>
          <a:bodyPr spcFirstLastPara="1" wrap="square" lIns="0" tIns="0" rIns="0" bIns="0"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grpSp>
        <p:nvGrpSpPr>
          <p:cNvPr id="36" name="Google Shape;36;gc467ca354d_2_9257"/>
          <p:cNvGrpSpPr/>
          <p:nvPr/>
        </p:nvGrpSpPr>
        <p:grpSpPr>
          <a:xfrm rot="10800000" flipH="1">
            <a:off x="2805125" y="927494"/>
            <a:ext cx="6581802" cy="5193647"/>
            <a:chOff x="2256903" y="816487"/>
            <a:chExt cx="4630180" cy="3653639"/>
          </a:xfrm>
        </p:grpSpPr>
        <p:sp>
          <p:nvSpPr>
            <p:cNvPr id="37" name="Google Shape;37;gc467ca354d_2_9257"/>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 name="Google Shape;38;gc467ca354d_2_9257"/>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9" name="Google Shape;39;gc467ca354d_2_9257"/>
          <p:cNvGrpSpPr/>
          <p:nvPr/>
        </p:nvGrpSpPr>
        <p:grpSpPr>
          <a:xfrm>
            <a:off x="410464" y="661979"/>
            <a:ext cx="11445966" cy="5947621"/>
            <a:chOff x="307855" y="496497"/>
            <a:chExt cx="8584689" cy="4460827"/>
          </a:xfrm>
        </p:grpSpPr>
        <p:sp>
          <p:nvSpPr>
            <p:cNvPr id="40" name="Google Shape;40;gc467ca354d_2_9257"/>
            <p:cNvSpPr/>
            <p:nvPr/>
          </p:nvSpPr>
          <p:spPr>
            <a:xfrm>
              <a:off x="2037446" y="441349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 name="Google Shape;41;gc467ca354d_2_9257"/>
            <p:cNvSpPr/>
            <p:nvPr/>
          </p:nvSpPr>
          <p:spPr>
            <a:xfrm>
              <a:off x="4636440" y="67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 name="Google Shape;42;gc467ca354d_2_9257"/>
            <p:cNvSpPr/>
            <p:nvPr/>
          </p:nvSpPr>
          <p:spPr>
            <a:xfrm>
              <a:off x="307855" y="479630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 name="Google Shape;43;gc467ca354d_2_9257"/>
            <p:cNvSpPr/>
            <p:nvPr/>
          </p:nvSpPr>
          <p:spPr>
            <a:xfrm>
              <a:off x="7860191" y="4677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 name="Google Shape;44;gc467ca354d_2_9257"/>
            <p:cNvSpPr/>
            <p:nvPr/>
          </p:nvSpPr>
          <p:spPr>
            <a:xfrm>
              <a:off x="646175" y="4964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 name="Google Shape;45;gc467ca354d_2_9257"/>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1">
  <p:cSld name="Blank_1">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gc467ca354d_2_9270"/>
          <p:cNvSpPr txBox="1">
            <a:spLocks noGrp="1"/>
          </p:cNvSpPr>
          <p:nvPr>
            <p:ph type="title"/>
          </p:nvPr>
        </p:nvSpPr>
        <p:spPr>
          <a:xfrm>
            <a:off x="1889800" y="4760733"/>
            <a:ext cx="8412300" cy="4872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dk2"/>
              </a:buClr>
              <a:buSzPts val="1900"/>
              <a:buNone/>
              <a:defRPr sz="3200" i="0">
                <a:solidFill>
                  <a:schemeClr val="dk2"/>
                </a:solidFill>
              </a:defRPr>
            </a:lvl1pPr>
            <a:lvl2pPr lvl="1" rtl="0">
              <a:spcBef>
                <a:spcPts val="0"/>
              </a:spcBef>
              <a:spcAft>
                <a:spcPts val="0"/>
              </a:spcAft>
              <a:buSzPts val="1700"/>
              <a:buFont typeface="BenchNine"/>
              <a:buNone/>
              <a:defRPr sz="1700">
                <a:latin typeface="BenchNine"/>
                <a:ea typeface="BenchNine"/>
                <a:cs typeface="BenchNine"/>
                <a:sym typeface="BenchNine"/>
              </a:defRPr>
            </a:lvl2pPr>
            <a:lvl3pPr lvl="2" rtl="0">
              <a:spcBef>
                <a:spcPts val="0"/>
              </a:spcBef>
              <a:spcAft>
                <a:spcPts val="0"/>
              </a:spcAft>
              <a:buSzPts val="1700"/>
              <a:buFont typeface="BenchNine"/>
              <a:buNone/>
              <a:defRPr sz="1700">
                <a:latin typeface="BenchNine"/>
                <a:ea typeface="BenchNine"/>
                <a:cs typeface="BenchNine"/>
                <a:sym typeface="BenchNine"/>
              </a:defRPr>
            </a:lvl3pPr>
            <a:lvl4pPr lvl="3" rtl="0">
              <a:spcBef>
                <a:spcPts val="0"/>
              </a:spcBef>
              <a:spcAft>
                <a:spcPts val="0"/>
              </a:spcAft>
              <a:buSzPts val="1700"/>
              <a:buFont typeface="BenchNine"/>
              <a:buNone/>
              <a:defRPr sz="1700">
                <a:latin typeface="BenchNine"/>
                <a:ea typeface="BenchNine"/>
                <a:cs typeface="BenchNine"/>
                <a:sym typeface="BenchNine"/>
              </a:defRPr>
            </a:lvl4pPr>
            <a:lvl5pPr lvl="4" rtl="0">
              <a:spcBef>
                <a:spcPts val="0"/>
              </a:spcBef>
              <a:spcAft>
                <a:spcPts val="0"/>
              </a:spcAft>
              <a:buSzPts val="1700"/>
              <a:buFont typeface="BenchNine"/>
              <a:buNone/>
              <a:defRPr sz="1700">
                <a:latin typeface="BenchNine"/>
                <a:ea typeface="BenchNine"/>
                <a:cs typeface="BenchNine"/>
                <a:sym typeface="BenchNine"/>
              </a:defRPr>
            </a:lvl5pPr>
            <a:lvl6pPr lvl="5" rtl="0">
              <a:spcBef>
                <a:spcPts val="0"/>
              </a:spcBef>
              <a:spcAft>
                <a:spcPts val="0"/>
              </a:spcAft>
              <a:buSzPts val="1700"/>
              <a:buFont typeface="BenchNine"/>
              <a:buNone/>
              <a:defRPr sz="1700">
                <a:latin typeface="BenchNine"/>
                <a:ea typeface="BenchNine"/>
                <a:cs typeface="BenchNine"/>
                <a:sym typeface="BenchNine"/>
              </a:defRPr>
            </a:lvl6pPr>
            <a:lvl7pPr lvl="6" rtl="0">
              <a:spcBef>
                <a:spcPts val="0"/>
              </a:spcBef>
              <a:spcAft>
                <a:spcPts val="0"/>
              </a:spcAft>
              <a:buSzPts val="1700"/>
              <a:buFont typeface="BenchNine"/>
              <a:buNone/>
              <a:defRPr sz="1700">
                <a:latin typeface="BenchNine"/>
                <a:ea typeface="BenchNine"/>
                <a:cs typeface="BenchNine"/>
                <a:sym typeface="BenchNine"/>
              </a:defRPr>
            </a:lvl7pPr>
            <a:lvl8pPr lvl="7" rtl="0">
              <a:spcBef>
                <a:spcPts val="0"/>
              </a:spcBef>
              <a:spcAft>
                <a:spcPts val="0"/>
              </a:spcAft>
              <a:buSzPts val="1700"/>
              <a:buFont typeface="BenchNine"/>
              <a:buNone/>
              <a:defRPr sz="1700">
                <a:latin typeface="BenchNine"/>
                <a:ea typeface="BenchNine"/>
                <a:cs typeface="BenchNine"/>
                <a:sym typeface="BenchNine"/>
              </a:defRPr>
            </a:lvl8pPr>
            <a:lvl9pPr lvl="8" rtl="0">
              <a:spcBef>
                <a:spcPts val="0"/>
              </a:spcBef>
              <a:spcAft>
                <a:spcPts val="0"/>
              </a:spcAft>
              <a:buSzPts val="1700"/>
              <a:buFont typeface="BenchNine"/>
              <a:buNone/>
              <a:defRPr sz="1700">
                <a:latin typeface="BenchNine"/>
                <a:ea typeface="BenchNine"/>
                <a:cs typeface="BenchNine"/>
                <a:sym typeface="BenchNine"/>
              </a:defRPr>
            </a:lvl9pPr>
          </a:lstStyle>
          <a:p>
            <a:endParaRPr/>
          </a:p>
        </p:txBody>
      </p:sp>
      <p:sp>
        <p:nvSpPr>
          <p:cNvPr id="48" name="Google Shape;48;gc467ca354d_2_9270"/>
          <p:cNvSpPr txBox="1">
            <a:spLocks noGrp="1"/>
          </p:cNvSpPr>
          <p:nvPr>
            <p:ph type="subTitle" idx="1"/>
          </p:nvPr>
        </p:nvSpPr>
        <p:spPr>
          <a:xfrm>
            <a:off x="1889833" y="2974767"/>
            <a:ext cx="8412300" cy="932100"/>
          </a:xfrm>
          <a:prstGeom prst="rect">
            <a:avLst/>
          </a:prstGeom>
        </p:spPr>
        <p:txBody>
          <a:bodyPr spcFirstLastPara="1" wrap="square" lIns="0" tIns="0" rIns="0" bIns="0" anchor="b"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grpSp>
        <p:nvGrpSpPr>
          <p:cNvPr id="49" name="Google Shape;49;gc467ca354d_2_9270"/>
          <p:cNvGrpSpPr/>
          <p:nvPr/>
        </p:nvGrpSpPr>
        <p:grpSpPr>
          <a:xfrm>
            <a:off x="861545" y="661979"/>
            <a:ext cx="10994884" cy="5913919"/>
            <a:chOff x="646175" y="496497"/>
            <a:chExt cx="8246369" cy="4435550"/>
          </a:xfrm>
        </p:grpSpPr>
        <p:sp>
          <p:nvSpPr>
            <p:cNvPr id="50" name="Google Shape;50;gc467ca354d_2_9270"/>
            <p:cNvSpPr/>
            <p:nvPr/>
          </p:nvSpPr>
          <p:spPr>
            <a:xfrm>
              <a:off x="8382375" y="24687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 name="Google Shape;51;gc467ca354d_2_9270"/>
            <p:cNvSpPr/>
            <p:nvPr/>
          </p:nvSpPr>
          <p:spPr>
            <a:xfrm>
              <a:off x="1739846" y="483339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 name="Google Shape;52;gc467ca354d_2_9270"/>
            <p:cNvSpPr/>
            <p:nvPr/>
          </p:nvSpPr>
          <p:spPr>
            <a:xfrm>
              <a:off x="7061966" y="866622"/>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 name="Google Shape;53;gc467ca354d_2_9270"/>
            <p:cNvSpPr/>
            <p:nvPr/>
          </p:nvSpPr>
          <p:spPr>
            <a:xfrm>
              <a:off x="8428966" y="47083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 name="Google Shape;54;gc467ca354d_2_9270"/>
            <p:cNvSpPr/>
            <p:nvPr/>
          </p:nvSpPr>
          <p:spPr>
            <a:xfrm>
              <a:off x="646175" y="4964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 name="Google Shape;55;gc467ca354d_2_9270"/>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p:cSld name="Title and Content">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gc467ca354d_2_9280"/>
          <p:cNvSpPr txBox="1">
            <a:spLocks noGrp="1"/>
          </p:cNvSpPr>
          <p:nvPr>
            <p:ph type="title"/>
          </p:nvPr>
        </p:nvSpPr>
        <p:spPr>
          <a:xfrm>
            <a:off x="2349967" y="1694787"/>
            <a:ext cx="3350100" cy="5619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900"/>
              <a:buNone/>
              <a:defRPr sz="3200" i="0">
                <a:solidFill>
                  <a:schemeClr val="accent1"/>
                </a:solidFill>
              </a:defRPr>
            </a:lvl1pPr>
            <a:lvl2pPr lvl="1" algn="r">
              <a:spcBef>
                <a:spcPts val="0"/>
              </a:spcBef>
              <a:spcAft>
                <a:spcPts val="0"/>
              </a:spcAft>
              <a:buSzPts val="1900"/>
              <a:buNone/>
              <a:defRPr sz="1900"/>
            </a:lvl2pPr>
            <a:lvl3pPr lvl="2" algn="r">
              <a:spcBef>
                <a:spcPts val="0"/>
              </a:spcBef>
              <a:spcAft>
                <a:spcPts val="0"/>
              </a:spcAft>
              <a:buSzPts val="1900"/>
              <a:buNone/>
              <a:defRPr sz="1900"/>
            </a:lvl3pPr>
            <a:lvl4pPr lvl="3" algn="r">
              <a:spcBef>
                <a:spcPts val="0"/>
              </a:spcBef>
              <a:spcAft>
                <a:spcPts val="0"/>
              </a:spcAft>
              <a:buSzPts val="1900"/>
              <a:buNone/>
              <a:defRPr sz="1900"/>
            </a:lvl4pPr>
            <a:lvl5pPr lvl="4" algn="r">
              <a:spcBef>
                <a:spcPts val="0"/>
              </a:spcBef>
              <a:spcAft>
                <a:spcPts val="0"/>
              </a:spcAft>
              <a:buSzPts val="1900"/>
              <a:buNone/>
              <a:defRPr sz="1900"/>
            </a:lvl5pPr>
            <a:lvl6pPr lvl="5" algn="r">
              <a:spcBef>
                <a:spcPts val="0"/>
              </a:spcBef>
              <a:spcAft>
                <a:spcPts val="0"/>
              </a:spcAft>
              <a:buSzPts val="1900"/>
              <a:buNone/>
              <a:defRPr sz="1900"/>
            </a:lvl6pPr>
            <a:lvl7pPr lvl="6" algn="r">
              <a:spcBef>
                <a:spcPts val="0"/>
              </a:spcBef>
              <a:spcAft>
                <a:spcPts val="0"/>
              </a:spcAft>
              <a:buSzPts val="1900"/>
              <a:buNone/>
              <a:defRPr sz="1900"/>
            </a:lvl7pPr>
            <a:lvl8pPr lvl="7" algn="r">
              <a:spcBef>
                <a:spcPts val="0"/>
              </a:spcBef>
              <a:spcAft>
                <a:spcPts val="0"/>
              </a:spcAft>
              <a:buSzPts val="1900"/>
              <a:buNone/>
              <a:defRPr sz="1900"/>
            </a:lvl8pPr>
            <a:lvl9pPr lvl="8" algn="r">
              <a:spcBef>
                <a:spcPts val="0"/>
              </a:spcBef>
              <a:spcAft>
                <a:spcPts val="0"/>
              </a:spcAft>
              <a:buSzPts val="1900"/>
              <a:buNone/>
              <a:defRPr sz="1900"/>
            </a:lvl9pPr>
          </a:lstStyle>
          <a:p>
            <a:endParaRPr/>
          </a:p>
        </p:txBody>
      </p:sp>
      <p:sp>
        <p:nvSpPr>
          <p:cNvPr id="58" name="Google Shape;58;gc467ca354d_2_9280"/>
          <p:cNvSpPr txBox="1">
            <a:spLocks noGrp="1"/>
          </p:cNvSpPr>
          <p:nvPr>
            <p:ph type="subTitle" idx="1"/>
          </p:nvPr>
        </p:nvSpPr>
        <p:spPr>
          <a:xfrm>
            <a:off x="2349967" y="2307867"/>
            <a:ext cx="3350100" cy="660900"/>
          </a:xfrm>
          <a:prstGeom prst="rect">
            <a:avLst/>
          </a:prstGeom>
        </p:spPr>
        <p:txBody>
          <a:bodyPr spcFirstLastPara="1" wrap="square" lIns="0" tIns="0" rIns="0" bIns="0" anchor="t" anchorCtr="0">
            <a:noAutofit/>
          </a:bodyPr>
          <a:lstStyle>
            <a:lvl1pPr lvl="0" algn="ctr" rtl="0">
              <a:spcBef>
                <a:spcPts val="0"/>
              </a:spcBef>
              <a:spcAft>
                <a:spcPts val="0"/>
              </a:spcAft>
              <a:buNone/>
              <a:defRPr sz="2100"/>
            </a:lvl1pPr>
            <a:lvl2pPr lvl="1" algn="ctr" rtl="0">
              <a:spcBef>
                <a:spcPts val="0"/>
              </a:spcBef>
              <a:spcAft>
                <a:spcPts val="0"/>
              </a:spcAft>
              <a:buNone/>
              <a:defRPr sz="2100"/>
            </a:lvl2pPr>
            <a:lvl3pPr lvl="2" algn="ctr" rtl="0">
              <a:spcBef>
                <a:spcPts val="0"/>
              </a:spcBef>
              <a:spcAft>
                <a:spcPts val="0"/>
              </a:spcAft>
              <a:buNone/>
              <a:defRPr sz="2100"/>
            </a:lvl3pPr>
            <a:lvl4pPr lvl="3" algn="ctr" rtl="0">
              <a:spcBef>
                <a:spcPts val="0"/>
              </a:spcBef>
              <a:spcAft>
                <a:spcPts val="0"/>
              </a:spcAft>
              <a:buNone/>
              <a:defRPr sz="2100"/>
            </a:lvl4pPr>
            <a:lvl5pPr lvl="4" algn="ctr" rtl="0">
              <a:spcBef>
                <a:spcPts val="0"/>
              </a:spcBef>
              <a:spcAft>
                <a:spcPts val="0"/>
              </a:spcAft>
              <a:buNone/>
              <a:defRPr sz="2100"/>
            </a:lvl5pPr>
            <a:lvl6pPr lvl="5" algn="ctr" rtl="0">
              <a:spcBef>
                <a:spcPts val="0"/>
              </a:spcBef>
              <a:spcAft>
                <a:spcPts val="0"/>
              </a:spcAft>
              <a:buNone/>
              <a:defRPr sz="2100"/>
            </a:lvl6pPr>
            <a:lvl7pPr lvl="6" algn="ctr" rtl="0">
              <a:spcBef>
                <a:spcPts val="0"/>
              </a:spcBef>
              <a:spcAft>
                <a:spcPts val="0"/>
              </a:spcAft>
              <a:buNone/>
              <a:defRPr sz="2100"/>
            </a:lvl7pPr>
            <a:lvl8pPr lvl="7" algn="ctr" rtl="0">
              <a:spcBef>
                <a:spcPts val="0"/>
              </a:spcBef>
              <a:spcAft>
                <a:spcPts val="0"/>
              </a:spcAft>
              <a:buNone/>
              <a:defRPr sz="2100"/>
            </a:lvl8pPr>
            <a:lvl9pPr lvl="8" algn="ctr" rtl="0">
              <a:spcBef>
                <a:spcPts val="0"/>
              </a:spcBef>
              <a:spcAft>
                <a:spcPts val="0"/>
              </a:spcAft>
              <a:buNone/>
              <a:defRPr sz="2100"/>
            </a:lvl9pPr>
          </a:lstStyle>
          <a:p>
            <a:endParaRPr/>
          </a:p>
        </p:txBody>
      </p:sp>
      <p:sp>
        <p:nvSpPr>
          <p:cNvPr id="59" name="Google Shape;59;gc467ca354d_2_9280"/>
          <p:cNvSpPr txBox="1">
            <a:spLocks noGrp="1"/>
          </p:cNvSpPr>
          <p:nvPr>
            <p:ph type="title" idx="2" hasCustomPrompt="1"/>
          </p:nvPr>
        </p:nvSpPr>
        <p:spPr>
          <a:xfrm>
            <a:off x="2349967" y="713300"/>
            <a:ext cx="3350100" cy="9303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9600"/>
              <a:buNone/>
              <a:defRPr sz="7700">
                <a:solidFill>
                  <a:schemeClr val="accent1"/>
                </a:solidFill>
              </a:defRPr>
            </a:lvl1pPr>
            <a:lvl2pPr lvl="1" algn="r" rtl="0">
              <a:spcBef>
                <a:spcPts val="0"/>
              </a:spcBef>
              <a:spcAft>
                <a:spcPts val="0"/>
              </a:spcAft>
              <a:buSzPts val="9600"/>
              <a:buNone/>
              <a:defRPr sz="9600"/>
            </a:lvl2pPr>
            <a:lvl3pPr lvl="2" algn="r" rtl="0">
              <a:spcBef>
                <a:spcPts val="0"/>
              </a:spcBef>
              <a:spcAft>
                <a:spcPts val="0"/>
              </a:spcAft>
              <a:buSzPts val="9600"/>
              <a:buNone/>
              <a:defRPr sz="9600"/>
            </a:lvl3pPr>
            <a:lvl4pPr lvl="3" algn="r" rtl="0">
              <a:spcBef>
                <a:spcPts val="0"/>
              </a:spcBef>
              <a:spcAft>
                <a:spcPts val="0"/>
              </a:spcAft>
              <a:buSzPts val="9600"/>
              <a:buNone/>
              <a:defRPr sz="9600"/>
            </a:lvl4pPr>
            <a:lvl5pPr lvl="4" algn="r" rtl="0">
              <a:spcBef>
                <a:spcPts val="0"/>
              </a:spcBef>
              <a:spcAft>
                <a:spcPts val="0"/>
              </a:spcAft>
              <a:buSzPts val="9600"/>
              <a:buNone/>
              <a:defRPr sz="9600"/>
            </a:lvl5pPr>
            <a:lvl6pPr lvl="5" algn="r" rtl="0">
              <a:spcBef>
                <a:spcPts val="0"/>
              </a:spcBef>
              <a:spcAft>
                <a:spcPts val="0"/>
              </a:spcAft>
              <a:buSzPts val="9600"/>
              <a:buNone/>
              <a:defRPr sz="9600"/>
            </a:lvl6pPr>
            <a:lvl7pPr lvl="6" algn="r" rtl="0">
              <a:spcBef>
                <a:spcPts val="0"/>
              </a:spcBef>
              <a:spcAft>
                <a:spcPts val="0"/>
              </a:spcAft>
              <a:buSzPts val="9600"/>
              <a:buNone/>
              <a:defRPr sz="9600"/>
            </a:lvl7pPr>
            <a:lvl8pPr lvl="7" algn="r" rtl="0">
              <a:spcBef>
                <a:spcPts val="0"/>
              </a:spcBef>
              <a:spcAft>
                <a:spcPts val="0"/>
              </a:spcAft>
              <a:buSzPts val="9600"/>
              <a:buNone/>
              <a:defRPr sz="9600"/>
            </a:lvl8pPr>
            <a:lvl9pPr lvl="8" algn="r" rtl="0">
              <a:spcBef>
                <a:spcPts val="0"/>
              </a:spcBef>
              <a:spcAft>
                <a:spcPts val="0"/>
              </a:spcAft>
              <a:buSzPts val="9600"/>
              <a:buNone/>
              <a:defRPr sz="9600"/>
            </a:lvl9pPr>
          </a:lstStyle>
          <a:p>
            <a:r>
              <a:t>xx%</a:t>
            </a:r>
          </a:p>
        </p:txBody>
      </p:sp>
      <p:sp>
        <p:nvSpPr>
          <p:cNvPr id="60" name="Google Shape;60;gc467ca354d_2_9280"/>
          <p:cNvSpPr txBox="1">
            <a:spLocks noGrp="1"/>
          </p:cNvSpPr>
          <p:nvPr>
            <p:ph type="title" idx="3"/>
          </p:nvPr>
        </p:nvSpPr>
        <p:spPr>
          <a:xfrm>
            <a:off x="2349967" y="4787299"/>
            <a:ext cx="3350100" cy="5619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900"/>
              <a:buNone/>
              <a:defRPr sz="3200" i="0">
                <a:solidFill>
                  <a:schemeClr val="accent1"/>
                </a:solidFill>
              </a:defRPr>
            </a:lvl1pPr>
            <a:lvl2pPr lvl="1" algn="r" rtl="0">
              <a:spcBef>
                <a:spcPts val="0"/>
              </a:spcBef>
              <a:spcAft>
                <a:spcPts val="0"/>
              </a:spcAft>
              <a:buSzPts val="1900"/>
              <a:buNone/>
              <a:defRPr sz="1900"/>
            </a:lvl2pPr>
            <a:lvl3pPr lvl="2" algn="r" rtl="0">
              <a:spcBef>
                <a:spcPts val="0"/>
              </a:spcBef>
              <a:spcAft>
                <a:spcPts val="0"/>
              </a:spcAft>
              <a:buSzPts val="1900"/>
              <a:buNone/>
              <a:defRPr sz="1900"/>
            </a:lvl3pPr>
            <a:lvl4pPr lvl="3" algn="r" rtl="0">
              <a:spcBef>
                <a:spcPts val="0"/>
              </a:spcBef>
              <a:spcAft>
                <a:spcPts val="0"/>
              </a:spcAft>
              <a:buSzPts val="1900"/>
              <a:buNone/>
              <a:defRPr sz="1900"/>
            </a:lvl4pPr>
            <a:lvl5pPr lvl="4" algn="r" rtl="0">
              <a:spcBef>
                <a:spcPts val="0"/>
              </a:spcBef>
              <a:spcAft>
                <a:spcPts val="0"/>
              </a:spcAft>
              <a:buSzPts val="1900"/>
              <a:buNone/>
              <a:defRPr sz="1900"/>
            </a:lvl5pPr>
            <a:lvl6pPr lvl="5" algn="r" rtl="0">
              <a:spcBef>
                <a:spcPts val="0"/>
              </a:spcBef>
              <a:spcAft>
                <a:spcPts val="0"/>
              </a:spcAft>
              <a:buSzPts val="1900"/>
              <a:buNone/>
              <a:defRPr sz="1900"/>
            </a:lvl6pPr>
            <a:lvl7pPr lvl="6" algn="r" rtl="0">
              <a:spcBef>
                <a:spcPts val="0"/>
              </a:spcBef>
              <a:spcAft>
                <a:spcPts val="0"/>
              </a:spcAft>
              <a:buSzPts val="1900"/>
              <a:buNone/>
              <a:defRPr sz="1900"/>
            </a:lvl7pPr>
            <a:lvl8pPr lvl="7" algn="r" rtl="0">
              <a:spcBef>
                <a:spcPts val="0"/>
              </a:spcBef>
              <a:spcAft>
                <a:spcPts val="0"/>
              </a:spcAft>
              <a:buSzPts val="1900"/>
              <a:buNone/>
              <a:defRPr sz="1900"/>
            </a:lvl8pPr>
            <a:lvl9pPr lvl="8" algn="r" rtl="0">
              <a:spcBef>
                <a:spcPts val="0"/>
              </a:spcBef>
              <a:spcAft>
                <a:spcPts val="0"/>
              </a:spcAft>
              <a:buSzPts val="1900"/>
              <a:buNone/>
              <a:defRPr sz="1900"/>
            </a:lvl9pPr>
          </a:lstStyle>
          <a:p>
            <a:endParaRPr/>
          </a:p>
        </p:txBody>
      </p:sp>
      <p:sp>
        <p:nvSpPr>
          <p:cNvPr id="61" name="Google Shape;61;gc467ca354d_2_9280"/>
          <p:cNvSpPr txBox="1">
            <a:spLocks noGrp="1"/>
          </p:cNvSpPr>
          <p:nvPr>
            <p:ph type="subTitle" idx="4"/>
          </p:nvPr>
        </p:nvSpPr>
        <p:spPr>
          <a:xfrm>
            <a:off x="2349967" y="5400366"/>
            <a:ext cx="3350100" cy="660900"/>
          </a:xfrm>
          <a:prstGeom prst="rect">
            <a:avLst/>
          </a:prstGeom>
        </p:spPr>
        <p:txBody>
          <a:bodyPr spcFirstLastPara="1" wrap="square" lIns="0" tIns="0" rIns="0" bIns="0" anchor="t" anchorCtr="0">
            <a:noAutofit/>
          </a:bodyPr>
          <a:lstStyle>
            <a:lvl1pPr lvl="0" algn="ctr" rtl="0">
              <a:spcBef>
                <a:spcPts val="0"/>
              </a:spcBef>
              <a:spcAft>
                <a:spcPts val="0"/>
              </a:spcAft>
              <a:buNone/>
              <a:defRPr sz="2100"/>
            </a:lvl1pPr>
            <a:lvl2pPr lvl="1" algn="ctr" rtl="0">
              <a:spcBef>
                <a:spcPts val="0"/>
              </a:spcBef>
              <a:spcAft>
                <a:spcPts val="0"/>
              </a:spcAft>
              <a:buNone/>
              <a:defRPr sz="2100"/>
            </a:lvl2pPr>
            <a:lvl3pPr lvl="2" algn="ctr" rtl="0">
              <a:spcBef>
                <a:spcPts val="0"/>
              </a:spcBef>
              <a:spcAft>
                <a:spcPts val="0"/>
              </a:spcAft>
              <a:buNone/>
              <a:defRPr sz="2100"/>
            </a:lvl3pPr>
            <a:lvl4pPr lvl="3" algn="ctr" rtl="0">
              <a:spcBef>
                <a:spcPts val="0"/>
              </a:spcBef>
              <a:spcAft>
                <a:spcPts val="0"/>
              </a:spcAft>
              <a:buNone/>
              <a:defRPr sz="2100"/>
            </a:lvl4pPr>
            <a:lvl5pPr lvl="4" algn="ctr" rtl="0">
              <a:spcBef>
                <a:spcPts val="0"/>
              </a:spcBef>
              <a:spcAft>
                <a:spcPts val="0"/>
              </a:spcAft>
              <a:buNone/>
              <a:defRPr sz="2100"/>
            </a:lvl5pPr>
            <a:lvl6pPr lvl="5" algn="ctr" rtl="0">
              <a:spcBef>
                <a:spcPts val="0"/>
              </a:spcBef>
              <a:spcAft>
                <a:spcPts val="0"/>
              </a:spcAft>
              <a:buNone/>
              <a:defRPr sz="2100"/>
            </a:lvl6pPr>
            <a:lvl7pPr lvl="6" algn="ctr" rtl="0">
              <a:spcBef>
                <a:spcPts val="0"/>
              </a:spcBef>
              <a:spcAft>
                <a:spcPts val="0"/>
              </a:spcAft>
              <a:buNone/>
              <a:defRPr sz="2100"/>
            </a:lvl7pPr>
            <a:lvl8pPr lvl="7" algn="ctr" rtl="0">
              <a:spcBef>
                <a:spcPts val="0"/>
              </a:spcBef>
              <a:spcAft>
                <a:spcPts val="0"/>
              </a:spcAft>
              <a:buNone/>
              <a:defRPr sz="2100"/>
            </a:lvl8pPr>
            <a:lvl9pPr lvl="8" algn="ctr" rtl="0">
              <a:spcBef>
                <a:spcPts val="0"/>
              </a:spcBef>
              <a:spcAft>
                <a:spcPts val="0"/>
              </a:spcAft>
              <a:buNone/>
              <a:defRPr sz="2100"/>
            </a:lvl9pPr>
          </a:lstStyle>
          <a:p>
            <a:endParaRPr/>
          </a:p>
        </p:txBody>
      </p:sp>
      <p:sp>
        <p:nvSpPr>
          <p:cNvPr id="62" name="Google Shape;62;gc467ca354d_2_9280"/>
          <p:cNvSpPr txBox="1">
            <a:spLocks noGrp="1"/>
          </p:cNvSpPr>
          <p:nvPr>
            <p:ph type="title" idx="5" hasCustomPrompt="1"/>
          </p:nvPr>
        </p:nvSpPr>
        <p:spPr>
          <a:xfrm>
            <a:off x="2349967" y="3805812"/>
            <a:ext cx="3350100" cy="9303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9600"/>
              <a:buNone/>
              <a:defRPr sz="7700">
                <a:solidFill>
                  <a:schemeClr val="accent1"/>
                </a:solidFill>
              </a:defRPr>
            </a:lvl1pPr>
            <a:lvl2pPr lvl="1" algn="r" rtl="0">
              <a:spcBef>
                <a:spcPts val="0"/>
              </a:spcBef>
              <a:spcAft>
                <a:spcPts val="0"/>
              </a:spcAft>
              <a:buSzPts val="9600"/>
              <a:buNone/>
              <a:defRPr sz="9600"/>
            </a:lvl2pPr>
            <a:lvl3pPr lvl="2" algn="r" rtl="0">
              <a:spcBef>
                <a:spcPts val="0"/>
              </a:spcBef>
              <a:spcAft>
                <a:spcPts val="0"/>
              </a:spcAft>
              <a:buSzPts val="9600"/>
              <a:buNone/>
              <a:defRPr sz="9600"/>
            </a:lvl3pPr>
            <a:lvl4pPr lvl="3" algn="r" rtl="0">
              <a:spcBef>
                <a:spcPts val="0"/>
              </a:spcBef>
              <a:spcAft>
                <a:spcPts val="0"/>
              </a:spcAft>
              <a:buSzPts val="9600"/>
              <a:buNone/>
              <a:defRPr sz="9600"/>
            </a:lvl4pPr>
            <a:lvl5pPr lvl="4" algn="r" rtl="0">
              <a:spcBef>
                <a:spcPts val="0"/>
              </a:spcBef>
              <a:spcAft>
                <a:spcPts val="0"/>
              </a:spcAft>
              <a:buSzPts val="9600"/>
              <a:buNone/>
              <a:defRPr sz="9600"/>
            </a:lvl5pPr>
            <a:lvl6pPr lvl="5" algn="r" rtl="0">
              <a:spcBef>
                <a:spcPts val="0"/>
              </a:spcBef>
              <a:spcAft>
                <a:spcPts val="0"/>
              </a:spcAft>
              <a:buSzPts val="9600"/>
              <a:buNone/>
              <a:defRPr sz="9600"/>
            </a:lvl6pPr>
            <a:lvl7pPr lvl="6" algn="r" rtl="0">
              <a:spcBef>
                <a:spcPts val="0"/>
              </a:spcBef>
              <a:spcAft>
                <a:spcPts val="0"/>
              </a:spcAft>
              <a:buSzPts val="9600"/>
              <a:buNone/>
              <a:defRPr sz="9600"/>
            </a:lvl7pPr>
            <a:lvl8pPr lvl="7" algn="r" rtl="0">
              <a:spcBef>
                <a:spcPts val="0"/>
              </a:spcBef>
              <a:spcAft>
                <a:spcPts val="0"/>
              </a:spcAft>
              <a:buSzPts val="9600"/>
              <a:buNone/>
              <a:defRPr sz="9600"/>
            </a:lvl8pPr>
            <a:lvl9pPr lvl="8" algn="r" rtl="0">
              <a:spcBef>
                <a:spcPts val="0"/>
              </a:spcBef>
              <a:spcAft>
                <a:spcPts val="0"/>
              </a:spcAft>
              <a:buSzPts val="9600"/>
              <a:buNone/>
              <a:defRPr sz="9600"/>
            </a:lvl9pPr>
          </a:lstStyle>
          <a:p>
            <a:r>
              <a:t>xx%</a:t>
            </a:r>
          </a:p>
        </p:txBody>
      </p:sp>
      <p:sp>
        <p:nvSpPr>
          <p:cNvPr id="63" name="Google Shape;63;gc467ca354d_2_9280"/>
          <p:cNvSpPr txBox="1">
            <a:spLocks noGrp="1"/>
          </p:cNvSpPr>
          <p:nvPr>
            <p:ph type="title" idx="6"/>
          </p:nvPr>
        </p:nvSpPr>
        <p:spPr>
          <a:xfrm>
            <a:off x="6492062" y="1694787"/>
            <a:ext cx="3350100" cy="5619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900"/>
              <a:buNone/>
              <a:defRPr sz="3200" i="0">
                <a:solidFill>
                  <a:schemeClr val="accent1"/>
                </a:solidFill>
              </a:defRPr>
            </a:lvl1pPr>
            <a:lvl2pPr lvl="1" algn="r" rtl="0">
              <a:spcBef>
                <a:spcPts val="0"/>
              </a:spcBef>
              <a:spcAft>
                <a:spcPts val="0"/>
              </a:spcAft>
              <a:buSzPts val="1900"/>
              <a:buNone/>
              <a:defRPr sz="1900"/>
            </a:lvl2pPr>
            <a:lvl3pPr lvl="2" algn="r" rtl="0">
              <a:spcBef>
                <a:spcPts val="0"/>
              </a:spcBef>
              <a:spcAft>
                <a:spcPts val="0"/>
              </a:spcAft>
              <a:buSzPts val="1900"/>
              <a:buNone/>
              <a:defRPr sz="1900"/>
            </a:lvl3pPr>
            <a:lvl4pPr lvl="3" algn="r" rtl="0">
              <a:spcBef>
                <a:spcPts val="0"/>
              </a:spcBef>
              <a:spcAft>
                <a:spcPts val="0"/>
              </a:spcAft>
              <a:buSzPts val="1900"/>
              <a:buNone/>
              <a:defRPr sz="1900"/>
            </a:lvl4pPr>
            <a:lvl5pPr lvl="4" algn="r" rtl="0">
              <a:spcBef>
                <a:spcPts val="0"/>
              </a:spcBef>
              <a:spcAft>
                <a:spcPts val="0"/>
              </a:spcAft>
              <a:buSzPts val="1900"/>
              <a:buNone/>
              <a:defRPr sz="1900"/>
            </a:lvl5pPr>
            <a:lvl6pPr lvl="5" algn="r" rtl="0">
              <a:spcBef>
                <a:spcPts val="0"/>
              </a:spcBef>
              <a:spcAft>
                <a:spcPts val="0"/>
              </a:spcAft>
              <a:buSzPts val="1900"/>
              <a:buNone/>
              <a:defRPr sz="1900"/>
            </a:lvl6pPr>
            <a:lvl7pPr lvl="6" algn="r" rtl="0">
              <a:spcBef>
                <a:spcPts val="0"/>
              </a:spcBef>
              <a:spcAft>
                <a:spcPts val="0"/>
              </a:spcAft>
              <a:buSzPts val="1900"/>
              <a:buNone/>
              <a:defRPr sz="1900"/>
            </a:lvl7pPr>
            <a:lvl8pPr lvl="7" algn="r" rtl="0">
              <a:spcBef>
                <a:spcPts val="0"/>
              </a:spcBef>
              <a:spcAft>
                <a:spcPts val="0"/>
              </a:spcAft>
              <a:buSzPts val="1900"/>
              <a:buNone/>
              <a:defRPr sz="1900"/>
            </a:lvl8pPr>
            <a:lvl9pPr lvl="8" algn="r" rtl="0">
              <a:spcBef>
                <a:spcPts val="0"/>
              </a:spcBef>
              <a:spcAft>
                <a:spcPts val="0"/>
              </a:spcAft>
              <a:buSzPts val="1900"/>
              <a:buNone/>
              <a:defRPr sz="1900"/>
            </a:lvl9pPr>
          </a:lstStyle>
          <a:p>
            <a:endParaRPr/>
          </a:p>
        </p:txBody>
      </p:sp>
      <p:sp>
        <p:nvSpPr>
          <p:cNvPr id="64" name="Google Shape;64;gc467ca354d_2_9280"/>
          <p:cNvSpPr txBox="1">
            <a:spLocks noGrp="1"/>
          </p:cNvSpPr>
          <p:nvPr>
            <p:ph type="subTitle" idx="7"/>
          </p:nvPr>
        </p:nvSpPr>
        <p:spPr>
          <a:xfrm>
            <a:off x="6492065" y="2307867"/>
            <a:ext cx="3350100" cy="660900"/>
          </a:xfrm>
          <a:prstGeom prst="rect">
            <a:avLst/>
          </a:prstGeom>
        </p:spPr>
        <p:txBody>
          <a:bodyPr spcFirstLastPara="1" wrap="square" lIns="0" tIns="0" rIns="0" bIns="0" anchor="t" anchorCtr="0">
            <a:noAutofit/>
          </a:bodyPr>
          <a:lstStyle>
            <a:lvl1pPr lvl="0" algn="ctr" rtl="0">
              <a:spcBef>
                <a:spcPts val="0"/>
              </a:spcBef>
              <a:spcAft>
                <a:spcPts val="0"/>
              </a:spcAft>
              <a:buNone/>
              <a:defRPr sz="2100"/>
            </a:lvl1pPr>
            <a:lvl2pPr lvl="1" algn="ctr" rtl="0">
              <a:spcBef>
                <a:spcPts val="0"/>
              </a:spcBef>
              <a:spcAft>
                <a:spcPts val="0"/>
              </a:spcAft>
              <a:buNone/>
              <a:defRPr sz="2100"/>
            </a:lvl2pPr>
            <a:lvl3pPr lvl="2" algn="ctr" rtl="0">
              <a:spcBef>
                <a:spcPts val="0"/>
              </a:spcBef>
              <a:spcAft>
                <a:spcPts val="0"/>
              </a:spcAft>
              <a:buNone/>
              <a:defRPr sz="2100"/>
            </a:lvl3pPr>
            <a:lvl4pPr lvl="3" algn="ctr" rtl="0">
              <a:spcBef>
                <a:spcPts val="0"/>
              </a:spcBef>
              <a:spcAft>
                <a:spcPts val="0"/>
              </a:spcAft>
              <a:buNone/>
              <a:defRPr sz="2100"/>
            </a:lvl4pPr>
            <a:lvl5pPr lvl="4" algn="ctr" rtl="0">
              <a:spcBef>
                <a:spcPts val="0"/>
              </a:spcBef>
              <a:spcAft>
                <a:spcPts val="0"/>
              </a:spcAft>
              <a:buNone/>
              <a:defRPr sz="2100"/>
            </a:lvl5pPr>
            <a:lvl6pPr lvl="5" algn="ctr" rtl="0">
              <a:spcBef>
                <a:spcPts val="0"/>
              </a:spcBef>
              <a:spcAft>
                <a:spcPts val="0"/>
              </a:spcAft>
              <a:buNone/>
              <a:defRPr sz="2100"/>
            </a:lvl6pPr>
            <a:lvl7pPr lvl="6" algn="ctr" rtl="0">
              <a:spcBef>
                <a:spcPts val="0"/>
              </a:spcBef>
              <a:spcAft>
                <a:spcPts val="0"/>
              </a:spcAft>
              <a:buNone/>
              <a:defRPr sz="2100"/>
            </a:lvl7pPr>
            <a:lvl8pPr lvl="7" algn="ctr" rtl="0">
              <a:spcBef>
                <a:spcPts val="0"/>
              </a:spcBef>
              <a:spcAft>
                <a:spcPts val="0"/>
              </a:spcAft>
              <a:buNone/>
              <a:defRPr sz="2100"/>
            </a:lvl8pPr>
            <a:lvl9pPr lvl="8" algn="ctr" rtl="0">
              <a:spcBef>
                <a:spcPts val="0"/>
              </a:spcBef>
              <a:spcAft>
                <a:spcPts val="0"/>
              </a:spcAft>
              <a:buNone/>
              <a:defRPr sz="2100"/>
            </a:lvl9pPr>
          </a:lstStyle>
          <a:p>
            <a:endParaRPr/>
          </a:p>
        </p:txBody>
      </p:sp>
      <p:sp>
        <p:nvSpPr>
          <p:cNvPr id="65" name="Google Shape;65;gc467ca354d_2_9280"/>
          <p:cNvSpPr txBox="1">
            <a:spLocks noGrp="1"/>
          </p:cNvSpPr>
          <p:nvPr>
            <p:ph type="title" idx="8" hasCustomPrompt="1"/>
          </p:nvPr>
        </p:nvSpPr>
        <p:spPr>
          <a:xfrm>
            <a:off x="6492062" y="713300"/>
            <a:ext cx="3350100" cy="9303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9600"/>
              <a:buNone/>
              <a:defRPr sz="7700">
                <a:solidFill>
                  <a:schemeClr val="accent1"/>
                </a:solidFill>
              </a:defRPr>
            </a:lvl1pPr>
            <a:lvl2pPr lvl="1" algn="r" rtl="0">
              <a:spcBef>
                <a:spcPts val="0"/>
              </a:spcBef>
              <a:spcAft>
                <a:spcPts val="0"/>
              </a:spcAft>
              <a:buSzPts val="9600"/>
              <a:buNone/>
              <a:defRPr sz="9600"/>
            </a:lvl2pPr>
            <a:lvl3pPr lvl="2" algn="r" rtl="0">
              <a:spcBef>
                <a:spcPts val="0"/>
              </a:spcBef>
              <a:spcAft>
                <a:spcPts val="0"/>
              </a:spcAft>
              <a:buSzPts val="9600"/>
              <a:buNone/>
              <a:defRPr sz="9600"/>
            </a:lvl3pPr>
            <a:lvl4pPr lvl="3" algn="r" rtl="0">
              <a:spcBef>
                <a:spcPts val="0"/>
              </a:spcBef>
              <a:spcAft>
                <a:spcPts val="0"/>
              </a:spcAft>
              <a:buSzPts val="9600"/>
              <a:buNone/>
              <a:defRPr sz="9600"/>
            </a:lvl4pPr>
            <a:lvl5pPr lvl="4" algn="r" rtl="0">
              <a:spcBef>
                <a:spcPts val="0"/>
              </a:spcBef>
              <a:spcAft>
                <a:spcPts val="0"/>
              </a:spcAft>
              <a:buSzPts val="9600"/>
              <a:buNone/>
              <a:defRPr sz="9600"/>
            </a:lvl5pPr>
            <a:lvl6pPr lvl="5" algn="r" rtl="0">
              <a:spcBef>
                <a:spcPts val="0"/>
              </a:spcBef>
              <a:spcAft>
                <a:spcPts val="0"/>
              </a:spcAft>
              <a:buSzPts val="9600"/>
              <a:buNone/>
              <a:defRPr sz="9600"/>
            </a:lvl6pPr>
            <a:lvl7pPr lvl="6" algn="r" rtl="0">
              <a:spcBef>
                <a:spcPts val="0"/>
              </a:spcBef>
              <a:spcAft>
                <a:spcPts val="0"/>
              </a:spcAft>
              <a:buSzPts val="9600"/>
              <a:buNone/>
              <a:defRPr sz="9600"/>
            </a:lvl7pPr>
            <a:lvl8pPr lvl="7" algn="r" rtl="0">
              <a:spcBef>
                <a:spcPts val="0"/>
              </a:spcBef>
              <a:spcAft>
                <a:spcPts val="0"/>
              </a:spcAft>
              <a:buSzPts val="9600"/>
              <a:buNone/>
              <a:defRPr sz="9600"/>
            </a:lvl8pPr>
            <a:lvl9pPr lvl="8" algn="r" rtl="0">
              <a:spcBef>
                <a:spcPts val="0"/>
              </a:spcBef>
              <a:spcAft>
                <a:spcPts val="0"/>
              </a:spcAft>
              <a:buSzPts val="9600"/>
              <a:buNone/>
              <a:defRPr sz="9600"/>
            </a:lvl9pPr>
          </a:lstStyle>
          <a:p>
            <a:r>
              <a:t>xx%</a:t>
            </a:r>
          </a:p>
        </p:txBody>
      </p:sp>
      <p:sp>
        <p:nvSpPr>
          <p:cNvPr id="66" name="Google Shape;66;gc467ca354d_2_9280"/>
          <p:cNvSpPr txBox="1">
            <a:spLocks noGrp="1"/>
          </p:cNvSpPr>
          <p:nvPr>
            <p:ph type="title" idx="9"/>
          </p:nvPr>
        </p:nvSpPr>
        <p:spPr>
          <a:xfrm>
            <a:off x="6492062" y="4787299"/>
            <a:ext cx="3350100" cy="5619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900"/>
              <a:buNone/>
              <a:defRPr sz="3200" i="0">
                <a:solidFill>
                  <a:schemeClr val="accent1"/>
                </a:solidFill>
              </a:defRPr>
            </a:lvl1pPr>
            <a:lvl2pPr lvl="1" algn="r" rtl="0">
              <a:spcBef>
                <a:spcPts val="0"/>
              </a:spcBef>
              <a:spcAft>
                <a:spcPts val="0"/>
              </a:spcAft>
              <a:buSzPts val="1900"/>
              <a:buNone/>
              <a:defRPr sz="1900"/>
            </a:lvl2pPr>
            <a:lvl3pPr lvl="2" algn="r" rtl="0">
              <a:spcBef>
                <a:spcPts val="0"/>
              </a:spcBef>
              <a:spcAft>
                <a:spcPts val="0"/>
              </a:spcAft>
              <a:buSzPts val="1900"/>
              <a:buNone/>
              <a:defRPr sz="1900"/>
            </a:lvl3pPr>
            <a:lvl4pPr lvl="3" algn="r" rtl="0">
              <a:spcBef>
                <a:spcPts val="0"/>
              </a:spcBef>
              <a:spcAft>
                <a:spcPts val="0"/>
              </a:spcAft>
              <a:buSzPts val="1900"/>
              <a:buNone/>
              <a:defRPr sz="1900"/>
            </a:lvl4pPr>
            <a:lvl5pPr lvl="4" algn="r" rtl="0">
              <a:spcBef>
                <a:spcPts val="0"/>
              </a:spcBef>
              <a:spcAft>
                <a:spcPts val="0"/>
              </a:spcAft>
              <a:buSzPts val="1900"/>
              <a:buNone/>
              <a:defRPr sz="1900"/>
            </a:lvl5pPr>
            <a:lvl6pPr lvl="5" algn="r" rtl="0">
              <a:spcBef>
                <a:spcPts val="0"/>
              </a:spcBef>
              <a:spcAft>
                <a:spcPts val="0"/>
              </a:spcAft>
              <a:buSzPts val="1900"/>
              <a:buNone/>
              <a:defRPr sz="1900"/>
            </a:lvl6pPr>
            <a:lvl7pPr lvl="6" algn="r" rtl="0">
              <a:spcBef>
                <a:spcPts val="0"/>
              </a:spcBef>
              <a:spcAft>
                <a:spcPts val="0"/>
              </a:spcAft>
              <a:buSzPts val="1900"/>
              <a:buNone/>
              <a:defRPr sz="1900"/>
            </a:lvl7pPr>
            <a:lvl8pPr lvl="7" algn="r" rtl="0">
              <a:spcBef>
                <a:spcPts val="0"/>
              </a:spcBef>
              <a:spcAft>
                <a:spcPts val="0"/>
              </a:spcAft>
              <a:buSzPts val="1900"/>
              <a:buNone/>
              <a:defRPr sz="1900"/>
            </a:lvl8pPr>
            <a:lvl9pPr lvl="8" algn="r" rtl="0">
              <a:spcBef>
                <a:spcPts val="0"/>
              </a:spcBef>
              <a:spcAft>
                <a:spcPts val="0"/>
              </a:spcAft>
              <a:buSzPts val="1900"/>
              <a:buNone/>
              <a:defRPr sz="1900"/>
            </a:lvl9pPr>
          </a:lstStyle>
          <a:p>
            <a:endParaRPr/>
          </a:p>
        </p:txBody>
      </p:sp>
      <p:sp>
        <p:nvSpPr>
          <p:cNvPr id="67" name="Google Shape;67;gc467ca354d_2_9280"/>
          <p:cNvSpPr txBox="1">
            <a:spLocks noGrp="1"/>
          </p:cNvSpPr>
          <p:nvPr>
            <p:ph type="subTitle" idx="13"/>
          </p:nvPr>
        </p:nvSpPr>
        <p:spPr>
          <a:xfrm>
            <a:off x="6492065" y="5400366"/>
            <a:ext cx="3350100" cy="660900"/>
          </a:xfrm>
          <a:prstGeom prst="rect">
            <a:avLst/>
          </a:prstGeom>
        </p:spPr>
        <p:txBody>
          <a:bodyPr spcFirstLastPara="1" wrap="square" lIns="0" tIns="0" rIns="0" bIns="0" anchor="t" anchorCtr="0">
            <a:noAutofit/>
          </a:bodyPr>
          <a:lstStyle>
            <a:lvl1pPr lvl="0" algn="ctr" rtl="0">
              <a:spcBef>
                <a:spcPts val="0"/>
              </a:spcBef>
              <a:spcAft>
                <a:spcPts val="0"/>
              </a:spcAft>
              <a:buNone/>
              <a:defRPr sz="2100"/>
            </a:lvl1pPr>
            <a:lvl2pPr lvl="1" algn="ctr" rtl="0">
              <a:spcBef>
                <a:spcPts val="0"/>
              </a:spcBef>
              <a:spcAft>
                <a:spcPts val="0"/>
              </a:spcAft>
              <a:buNone/>
              <a:defRPr sz="2100"/>
            </a:lvl2pPr>
            <a:lvl3pPr lvl="2" algn="ctr" rtl="0">
              <a:spcBef>
                <a:spcPts val="0"/>
              </a:spcBef>
              <a:spcAft>
                <a:spcPts val="0"/>
              </a:spcAft>
              <a:buNone/>
              <a:defRPr sz="2100"/>
            </a:lvl3pPr>
            <a:lvl4pPr lvl="3" algn="ctr" rtl="0">
              <a:spcBef>
                <a:spcPts val="0"/>
              </a:spcBef>
              <a:spcAft>
                <a:spcPts val="0"/>
              </a:spcAft>
              <a:buNone/>
              <a:defRPr sz="2100"/>
            </a:lvl4pPr>
            <a:lvl5pPr lvl="4" algn="ctr" rtl="0">
              <a:spcBef>
                <a:spcPts val="0"/>
              </a:spcBef>
              <a:spcAft>
                <a:spcPts val="0"/>
              </a:spcAft>
              <a:buNone/>
              <a:defRPr sz="2100"/>
            </a:lvl5pPr>
            <a:lvl6pPr lvl="5" algn="ctr" rtl="0">
              <a:spcBef>
                <a:spcPts val="0"/>
              </a:spcBef>
              <a:spcAft>
                <a:spcPts val="0"/>
              </a:spcAft>
              <a:buNone/>
              <a:defRPr sz="2100"/>
            </a:lvl6pPr>
            <a:lvl7pPr lvl="6" algn="ctr" rtl="0">
              <a:spcBef>
                <a:spcPts val="0"/>
              </a:spcBef>
              <a:spcAft>
                <a:spcPts val="0"/>
              </a:spcAft>
              <a:buNone/>
              <a:defRPr sz="2100"/>
            </a:lvl7pPr>
            <a:lvl8pPr lvl="7" algn="ctr" rtl="0">
              <a:spcBef>
                <a:spcPts val="0"/>
              </a:spcBef>
              <a:spcAft>
                <a:spcPts val="0"/>
              </a:spcAft>
              <a:buNone/>
              <a:defRPr sz="2100"/>
            </a:lvl8pPr>
            <a:lvl9pPr lvl="8" algn="ctr" rtl="0">
              <a:spcBef>
                <a:spcPts val="0"/>
              </a:spcBef>
              <a:spcAft>
                <a:spcPts val="0"/>
              </a:spcAft>
              <a:buNone/>
              <a:defRPr sz="2100"/>
            </a:lvl9pPr>
          </a:lstStyle>
          <a:p>
            <a:endParaRPr/>
          </a:p>
        </p:txBody>
      </p:sp>
      <p:sp>
        <p:nvSpPr>
          <p:cNvPr id="68" name="Google Shape;68;gc467ca354d_2_9280"/>
          <p:cNvSpPr txBox="1">
            <a:spLocks noGrp="1"/>
          </p:cNvSpPr>
          <p:nvPr>
            <p:ph type="title" idx="14" hasCustomPrompt="1"/>
          </p:nvPr>
        </p:nvSpPr>
        <p:spPr>
          <a:xfrm>
            <a:off x="6492062" y="3805812"/>
            <a:ext cx="3350100" cy="9303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9600"/>
              <a:buNone/>
              <a:defRPr sz="7700">
                <a:solidFill>
                  <a:schemeClr val="accent1"/>
                </a:solidFill>
              </a:defRPr>
            </a:lvl1pPr>
            <a:lvl2pPr lvl="1" algn="r" rtl="0">
              <a:spcBef>
                <a:spcPts val="0"/>
              </a:spcBef>
              <a:spcAft>
                <a:spcPts val="0"/>
              </a:spcAft>
              <a:buSzPts val="9600"/>
              <a:buNone/>
              <a:defRPr sz="9600"/>
            </a:lvl2pPr>
            <a:lvl3pPr lvl="2" algn="r" rtl="0">
              <a:spcBef>
                <a:spcPts val="0"/>
              </a:spcBef>
              <a:spcAft>
                <a:spcPts val="0"/>
              </a:spcAft>
              <a:buSzPts val="9600"/>
              <a:buNone/>
              <a:defRPr sz="9600"/>
            </a:lvl3pPr>
            <a:lvl4pPr lvl="3" algn="r" rtl="0">
              <a:spcBef>
                <a:spcPts val="0"/>
              </a:spcBef>
              <a:spcAft>
                <a:spcPts val="0"/>
              </a:spcAft>
              <a:buSzPts val="9600"/>
              <a:buNone/>
              <a:defRPr sz="9600"/>
            </a:lvl4pPr>
            <a:lvl5pPr lvl="4" algn="r" rtl="0">
              <a:spcBef>
                <a:spcPts val="0"/>
              </a:spcBef>
              <a:spcAft>
                <a:spcPts val="0"/>
              </a:spcAft>
              <a:buSzPts val="9600"/>
              <a:buNone/>
              <a:defRPr sz="9600"/>
            </a:lvl5pPr>
            <a:lvl6pPr lvl="5" algn="r" rtl="0">
              <a:spcBef>
                <a:spcPts val="0"/>
              </a:spcBef>
              <a:spcAft>
                <a:spcPts val="0"/>
              </a:spcAft>
              <a:buSzPts val="9600"/>
              <a:buNone/>
              <a:defRPr sz="9600"/>
            </a:lvl6pPr>
            <a:lvl7pPr lvl="6" algn="r" rtl="0">
              <a:spcBef>
                <a:spcPts val="0"/>
              </a:spcBef>
              <a:spcAft>
                <a:spcPts val="0"/>
              </a:spcAft>
              <a:buSzPts val="9600"/>
              <a:buNone/>
              <a:defRPr sz="9600"/>
            </a:lvl7pPr>
            <a:lvl8pPr lvl="7" algn="r" rtl="0">
              <a:spcBef>
                <a:spcPts val="0"/>
              </a:spcBef>
              <a:spcAft>
                <a:spcPts val="0"/>
              </a:spcAft>
              <a:buSzPts val="9600"/>
              <a:buNone/>
              <a:defRPr sz="9600"/>
            </a:lvl8pPr>
            <a:lvl9pPr lvl="8" algn="r" rtl="0">
              <a:spcBef>
                <a:spcPts val="0"/>
              </a:spcBef>
              <a:spcAft>
                <a:spcPts val="0"/>
              </a:spcAft>
              <a:buSzPts val="9600"/>
              <a:buNone/>
              <a:defRPr sz="9600"/>
            </a:lvl9pPr>
          </a:lstStyle>
          <a:p>
            <a:r>
              <a:t>xx%</a:t>
            </a:r>
          </a:p>
        </p:txBody>
      </p:sp>
      <p:grpSp>
        <p:nvGrpSpPr>
          <p:cNvPr id="69" name="Google Shape;69;gc467ca354d_2_9280"/>
          <p:cNvGrpSpPr/>
          <p:nvPr/>
        </p:nvGrpSpPr>
        <p:grpSpPr>
          <a:xfrm>
            <a:off x="861545" y="661979"/>
            <a:ext cx="10994884" cy="5913919"/>
            <a:chOff x="646175" y="496497"/>
            <a:chExt cx="8246369" cy="4435550"/>
          </a:xfrm>
        </p:grpSpPr>
        <p:sp>
          <p:nvSpPr>
            <p:cNvPr id="70" name="Google Shape;70;gc467ca354d_2_9280"/>
            <p:cNvSpPr/>
            <p:nvPr/>
          </p:nvSpPr>
          <p:spPr>
            <a:xfrm>
              <a:off x="1739846" y="483339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 name="Google Shape;71;gc467ca354d_2_9280"/>
            <p:cNvSpPr/>
            <p:nvPr/>
          </p:nvSpPr>
          <p:spPr>
            <a:xfrm>
              <a:off x="7061966" y="866622"/>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 name="Google Shape;72;gc467ca354d_2_9280"/>
            <p:cNvSpPr/>
            <p:nvPr/>
          </p:nvSpPr>
          <p:spPr>
            <a:xfrm>
              <a:off x="8428966" y="47083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 name="Google Shape;73;gc467ca354d_2_9280"/>
            <p:cNvSpPr/>
            <p:nvPr/>
          </p:nvSpPr>
          <p:spPr>
            <a:xfrm>
              <a:off x="646175" y="4964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 name="Google Shape;74;gc467ca354d_2_9280"/>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pos="7342">
          <p15:clr>
            <a:srgbClr val="F9AD4C"/>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LINE DESIGN ">
  <p:cSld name="Two Content">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gc467ca354d_2_9299"/>
          <p:cNvSpPr txBox="1">
            <a:spLocks noGrp="1"/>
          </p:cNvSpPr>
          <p:nvPr>
            <p:ph type="title"/>
          </p:nvPr>
        </p:nvSpPr>
        <p:spPr>
          <a:xfrm>
            <a:off x="3849402" y="1776300"/>
            <a:ext cx="4493100" cy="29904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6400"/>
              <a:buNone/>
              <a:defRPr sz="6400" i="0"/>
            </a:lvl1pPr>
            <a:lvl2pPr lvl="1" rtl="0">
              <a:spcBef>
                <a:spcPts val="0"/>
              </a:spcBef>
              <a:spcAft>
                <a:spcPts val="0"/>
              </a:spcAft>
              <a:buClr>
                <a:schemeClr val="accent1"/>
              </a:buClr>
              <a:buSzPts val="8000"/>
              <a:buNone/>
              <a:defRPr sz="8000">
                <a:solidFill>
                  <a:schemeClr val="accent1"/>
                </a:solidFill>
              </a:defRPr>
            </a:lvl2pPr>
            <a:lvl3pPr lvl="2" rtl="0">
              <a:spcBef>
                <a:spcPts val="0"/>
              </a:spcBef>
              <a:spcAft>
                <a:spcPts val="0"/>
              </a:spcAft>
              <a:buClr>
                <a:schemeClr val="accent1"/>
              </a:buClr>
              <a:buSzPts val="8000"/>
              <a:buNone/>
              <a:defRPr sz="8000">
                <a:solidFill>
                  <a:schemeClr val="accent1"/>
                </a:solidFill>
              </a:defRPr>
            </a:lvl3pPr>
            <a:lvl4pPr lvl="3" rtl="0">
              <a:spcBef>
                <a:spcPts val="0"/>
              </a:spcBef>
              <a:spcAft>
                <a:spcPts val="0"/>
              </a:spcAft>
              <a:buClr>
                <a:schemeClr val="accent1"/>
              </a:buClr>
              <a:buSzPts val="8000"/>
              <a:buNone/>
              <a:defRPr sz="8000">
                <a:solidFill>
                  <a:schemeClr val="accent1"/>
                </a:solidFill>
              </a:defRPr>
            </a:lvl4pPr>
            <a:lvl5pPr lvl="4" rtl="0">
              <a:spcBef>
                <a:spcPts val="0"/>
              </a:spcBef>
              <a:spcAft>
                <a:spcPts val="0"/>
              </a:spcAft>
              <a:buClr>
                <a:schemeClr val="accent1"/>
              </a:buClr>
              <a:buSzPts val="8000"/>
              <a:buNone/>
              <a:defRPr sz="8000">
                <a:solidFill>
                  <a:schemeClr val="accent1"/>
                </a:solidFill>
              </a:defRPr>
            </a:lvl5pPr>
            <a:lvl6pPr lvl="5" rtl="0">
              <a:spcBef>
                <a:spcPts val="0"/>
              </a:spcBef>
              <a:spcAft>
                <a:spcPts val="0"/>
              </a:spcAft>
              <a:buClr>
                <a:schemeClr val="accent1"/>
              </a:buClr>
              <a:buSzPts val="8000"/>
              <a:buNone/>
              <a:defRPr sz="8000">
                <a:solidFill>
                  <a:schemeClr val="accent1"/>
                </a:solidFill>
              </a:defRPr>
            </a:lvl6pPr>
            <a:lvl7pPr lvl="6" rtl="0">
              <a:spcBef>
                <a:spcPts val="0"/>
              </a:spcBef>
              <a:spcAft>
                <a:spcPts val="0"/>
              </a:spcAft>
              <a:buClr>
                <a:schemeClr val="accent1"/>
              </a:buClr>
              <a:buSzPts val="8000"/>
              <a:buNone/>
              <a:defRPr sz="8000">
                <a:solidFill>
                  <a:schemeClr val="accent1"/>
                </a:solidFill>
              </a:defRPr>
            </a:lvl7pPr>
            <a:lvl8pPr lvl="7" rtl="0">
              <a:spcBef>
                <a:spcPts val="0"/>
              </a:spcBef>
              <a:spcAft>
                <a:spcPts val="0"/>
              </a:spcAft>
              <a:buClr>
                <a:schemeClr val="accent1"/>
              </a:buClr>
              <a:buSzPts val="8000"/>
              <a:buNone/>
              <a:defRPr sz="8000">
                <a:solidFill>
                  <a:schemeClr val="accent1"/>
                </a:solidFill>
              </a:defRPr>
            </a:lvl8pPr>
            <a:lvl9pPr lvl="8" rtl="0">
              <a:spcBef>
                <a:spcPts val="0"/>
              </a:spcBef>
              <a:spcAft>
                <a:spcPts val="0"/>
              </a:spcAft>
              <a:buClr>
                <a:schemeClr val="accent1"/>
              </a:buClr>
              <a:buSzPts val="8000"/>
              <a:buNone/>
              <a:defRPr sz="8000">
                <a:solidFill>
                  <a:schemeClr val="accent1"/>
                </a:solidFill>
              </a:defRPr>
            </a:lvl9pPr>
          </a:lstStyle>
          <a:p>
            <a:endParaRPr/>
          </a:p>
        </p:txBody>
      </p:sp>
      <p:sp>
        <p:nvSpPr>
          <p:cNvPr id="77" name="Google Shape;77;gc467ca354d_2_9299"/>
          <p:cNvSpPr txBox="1">
            <a:spLocks noGrp="1"/>
          </p:cNvSpPr>
          <p:nvPr>
            <p:ph type="subTitle" idx="1"/>
          </p:nvPr>
        </p:nvSpPr>
        <p:spPr>
          <a:xfrm>
            <a:off x="3306802" y="5177069"/>
            <a:ext cx="5578500" cy="473700"/>
          </a:xfrm>
          <a:prstGeom prst="rect">
            <a:avLst/>
          </a:prstGeom>
        </p:spPr>
        <p:txBody>
          <a:bodyPr spcFirstLastPara="1" wrap="square" lIns="0" tIns="0" rIns="0" bIns="0"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grpSp>
        <p:nvGrpSpPr>
          <p:cNvPr id="78" name="Google Shape;78;gc467ca354d_2_9299"/>
          <p:cNvGrpSpPr/>
          <p:nvPr/>
        </p:nvGrpSpPr>
        <p:grpSpPr>
          <a:xfrm rot="10800000">
            <a:off x="3101979" y="1161843"/>
            <a:ext cx="5988212" cy="4725251"/>
            <a:chOff x="2256903" y="816487"/>
            <a:chExt cx="4630180" cy="3653639"/>
          </a:xfrm>
        </p:grpSpPr>
        <p:sp>
          <p:nvSpPr>
            <p:cNvPr id="79" name="Google Shape;79;gc467ca354d_2_9299"/>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 name="Google Shape;80;gc467ca354d_2_9299"/>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81" name="Google Shape;81;gc467ca354d_2_9299"/>
          <p:cNvGrpSpPr/>
          <p:nvPr/>
        </p:nvGrpSpPr>
        <p:grpSpPr>
          <a:xfrm>
            <a:off x="439630" y="661979"/>
            <a:ext cx="11416800" cy="5796282"/>
            <a:chOff x="329730" y="496497"/>
            <a:chExt cx="8562814" cy="4347320"/>
          </a:xfrm>
        </p:grpSpPr>
        <p:sp>
          <p:nvSpPr>
            <p:cNvPr id="82" name="Google Shape;82;gc467ca354d_2_9299"/>
            <p:cNvSpPr/>
            <p:nvPr/>
          </p:nvSpPr>
          <p:spPr>
            <a:xfrm>
              <a:off x="2037446" y="441349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 name="Google Shape;83;gc467ca354d_2_9299"/>
            <p:cNvSpPr/>
            <p:nvPr/>
          </p:nvSpPr>
          <p:spPr>
            <a:xfrm>
              <a:off x="4682315" y="58997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 name="Google Shape;84;gc467ca354d_2_9299"/>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 name="Google Shape;85;gc467ca354d_2_9299"/>
            <p:cNvSpPr/>
            <p:nvPr/>
          </p:nvSpPr>
          <p:spPr>
            <a:xfrm>
              <a:off x="6319091" y="19485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 name="Google Shape;86;gc467ca354d_2_9299"/>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 name="Google Shape;87;gc467ca354d_2_9299"/>
            <p:cNvSpPr/>
            <p:nvPr/>
          </p:nvSpPr>
          <p:spPr>
            <a:xfrm>
              <a:off x="646175" y="496497"/>
              <a:ext cx="97897" cy="93470"/>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 name="Google Shape;88;gc467ca354d_2_9299"/>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LINE DESIGN  2">
  <p:cSld name="Two Content_1">
    <p:bg>
      <p:bgPr>
        <a:blipFill>
          <a:blip r:embed="rId2">
            <a:alphaModFix/>
          </a:blip>
          <a:stretch>
            <a:fillRect/>
          </a:stretch>
        </a:blipFill>
        <a:effectLst/>
      </p:bgPr>
    </p:bg>
    <p:spTree>
      <p:nvGrpSpPr>
        <p:cNvPr id="1" name="Shape 89"/>
        <p:cNvGrpSpPr/>
        <p:nvPr/>
      </p:nvGrpSpPr>
      <p:grpSpPr>
        <a:xfrm>
          <a:off x="0" y="0"/>
          <a:ext cx="0" cy="0"/>
          <a:chOff x="0" y="0"/>
          <a:chExt cx="0" cy="0"/>
        </a:xfrm>
      </p:grpSpPr>
      <p:grpSp>
        <p:nvGrpSpPr>
          <p:cNvPr id="90" name="Google Shape;90;gc467ca354d_2_9313"/>
          <p:cNvGrpSpPr/>
          <p:nvPr/>
        </p:nvGrpSpPr>
        <p:grpSpPr>
          <a:xfrm rot="10800000">
            <a:off x="8838746" y="1846879"/>
            <a:ext cx="2868860" cy="2263794"/>
            <a:chOff x="2256903" y="816487"/>
            <a:chExt cx="4630180" cy="3653639"/>
          </a:xfrm>
        </p:grpSpPr>
        <p:sp>
          <p:nvSpPr>
            <p:cNvPr id="91" name="Google Shape;91;gc467ca354d_2_9313"/>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 name="Google Shape;92;gc467ca354d_2_9313"/>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3" name="Google Shape;93;gc467ca354d_2_9313"/>
          <p:cNvSpPr txBox="1">
            <a:spLocks noGrp="1"/>
          </p:cNvSpPr>
          <p:nvPr>
            <p:ph type="title"/>
          </p:nvPr>
        </p:nvSpPr>
        <p:spPr>
          <a:xfrm>
            <a:off x="950233" y="1409467"/>
            <a:ext cx="5578500" cy="2990400"/>
          </a:xfrm>
          <a:prstGeom prst="rect">
            <a:avLst/>
          </a:prstGeom>
          <a:noFill/>
          <a:ln>
            <a:noFill/>
          </a:ln>
        </p:spPr>
        <p:txBody>
          <a:bodyPr spcFirstLastPara="1" wrap="square" lIns="0" tIns="0" rIns="0" bIns="0" anchor="b" anchorCtr="0">
            <a:noAutofit/>
          </a:bodyPr>
          <a:lstStyle>
            <a:lvl1pPr lvl="0" rtl="0">
              <a:spcBef>
                <a:spcPts val="0"/>
              </a:spcBef>
              <a:spcAft>
                <a:spcPts val="0"/>
              </a:spcAft>
              <a:buSzPts val="6400"/>
              <a:buNone/>
              <a:defRPr sz="6400" i="0"/>
            </a:lvl1pPr>
            <a:lvl2pPr lvl="1" rtl="0">
              <a:spcBef>
                <a:spcPts val="0"/>
              </a:spcBef>
              <a:spcAft>
                <a:spcPts val="0"/>
              </a:spcAft>
              <a:buClr>
                <a:schemeClr val="accent1"/>
              </a:buClr>
              <a:buSzPts val="8000"/>
              <a:buNone/>
              <a:defRPr sz="8000">
                <a:solidFill>
                  <a:schemeClr val="accent1"/>
                </a:solidFill>
              </a:defRPr>
            </a:lvl2pPr>
            <a:lvl3pPr lvl="2" rtl="0">
              <a:spcBef>
                <a:spcPts val="0"/>
              </a:spcBef>
              <a:spcAft>
                <a:spcPts val="0"/>
              </a:spcAft>
              <a:buClr>
                <a:schemeClr val="accent1"/>
              </a:buClr>
              <a:buSzPts val="8000"/>
              <a:buNone/>
              <a:defRPr sz="8000">
                <a:solidFill>
                  <a:schemeClr val="accent1"/>
                </a:solidFill>
              </a:defRPr>
            </a:lvl3pPr>
            <a:lvl4pPr lvl="3" rtl="0">
              <a:spcBef>
                <a:spcPts val="0"/>
              </a:spcBef>
              <a:spcAft>
                <a:spcPts val="0"/>
              </a:spcAft>
              <a:buClr>
                <a:schemeClr val="accent1"/>
              </a:buClr>
              <a:buSzPts val="8000"/>
              <a:buNone/>
              <a:defRPr sz="8000">
                <a:solidFill>
                  <a:schemeClr val="accent1"/>
                </a:solidFill>
              </a:defRPr>
            </a:lvl4pPr>
            <a:lvl5pPr lvl="4" rtl="0">
              <a:spcBef>
                <a:spcPts val="0"/>
              </a:spcBef>
              <a:spcAft>
                <a:spcPts val="0"/>
              </a:spcAft>
              <a:buClr>
                <a:schemeClr val="accent1"/>
              </a:buClr>
              <a:buSzPts val="8000"/>
              <a:buNone/>
              <a:defRPr sz="8000">
                <a:solidFill>
                  <a:schemeClr val="accent1"/>
                </a:solidFill>
              </a:defRPr>
            </a:lvl5pPr>
            <a:lvl6pPr lvl="5" rtl="0">
              <a:spcBef>
                <a:spcPts val="0"/>
              </a:spcBef>
              <a:spcAft>
                <a:spcPts val="0"/>
              </a:spcAft>
              <a:buClr>
                <a:schemeClr val="accent1"/>
              </a:buClr>
              <a:buSzPts val="8000"/>
              <a:buNone/>
              <a:defRPr sz="8000">
                <a:solidFill>
                  <a:schemeClr val="accent1"/>
                </a:solidFill>
              </a:defRPr>
            </a:lvl6pPr>
            <a:lvl7pPr lvl="6" rtl="0">
              <a:spcBef>
                <a:spcPts val="0"/>
              </a:spcBef>
              <a:spcAft>
                <a:spcPts val="0"/>
              </a:spcAft>
              <a:buClr>
                <a:schemeClr val="accent1"/>
              </a:buClr>
              <a:buSzPts val="8000"/>
              <a:buNone/>
              <a:defRPr sz="8000">
                <a:solidFill>
                  <a:schemeClr val="accent1"/>
                </a:solidFill>
              </a:defRPr>
            </a:lvl7pPr>
            <a:lvl8pPr lvl="7" rtl="0">
              <a:spcBef>
                <a:spcPts val="0"/>
              </a:spcBef>
              <a:spcAft>
                <a:spcPts val="0"/>
              </a:spcAft>
              <a:buClr>
                <a:schemeClr val="accent1"/>
              </a:buClr>
              <a:buSzPts val="8000"/>
              <a:buNone/>
              <a:defRPr sz="8000">
                <a:solidFill>
                  <a:schemeClr val="accent1"/>
                </a:solidFill>
              </a:defRPr>
            </a:lvl8pPr>
            <a:lvl9pPr lvl="8" rtl="0">
              <a:spcBef>
                <a:spcPts val="0"/>
              </a:spcBef>
              <a:spcAft>
                <a:spcPts val="0"/>
              </a:spcAft>
              <a:buClr>
                <a:schemeClr val="accent1"/>
              </a:buClr>
              <a:buSzPts val="8000"/>
              <a:buNone/>
              <a:defRPr sz="8000">
                <a:solidFill>
                  <a:schemeClr val="accent1"/>
                </a:solidFill>
              </a:defRPr>
            </a:lvl9pPr>
          </a:lstStyle>
          <a:p>
            <a:endParaRPr/>
          </a:p>
        </p:txBody>
      </p:sp>
      <p:sp>
        <p:nvSpPr>
          <p:cNvPr id="94" name="Google Shape;94;gc467ca354d_2_9313"/>
          <p:cNvSpPr txBox="1">
            <a:spLocks noGrp="1"/>
          </p:cNvSpPr>
          <p:nvPr>
            <p:ph type="subTitle" idx="1"/>
          </p:nvPr>
        </p:nvSpPr>
        <p:spPr>
          <a:xfrm>
            <a:off x="950235" y="5034402"/>
            <a:ext cx="5578500" cy="473700"/>
          </a:xfrm>
          <a:prstGeom prst="rect">
            <a:avLst/>
          </a:prstGeom>
        </p:spPr>
        <p:txBody>
          <a:bodyPr spcFirstLastPara="1" wrap="square" lIns="0" tIns="0" rIns="0" bIns="0"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95" name="Google Shape;95;gc467ca354d_2_9313"/>
          <p:cNvSpPr txBox="1">
            <a:spLocks noGrp="1"/>
          </p:cNvSpPr>
          <p:nvPr>
            <p:ph type="title" idx="2" hasCustomPrompt="1"/>
          </p:nvPr>
        </p:nvSpPr>
        <p:spPr>
          <a:xfrm>
            <a:off x="9396167" y="2438400"/>
            <a:ext cx="1845600" cy="10536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9600"/>
              <a:buNone/>
              <a:defRPr sz="8900">
                <a:solidFill>
                  <a:schemeClr val="accent1"/>
                </a:solidFill>
              </a:defRPr>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r>
              <a:t>xx%</a:t>
            </a:r>
          </a:p>
        </p:txBody>
      </p:sp>
      <p:grpSp>
        <p:nvGrpSpPr>
          <p:cNvPr id="96" name="Google Shape;96;gc467ca354d_2_9313"/>
          <p:cNvGrpSpPr/>
          <p:nvPr/>
        </p:nvGrpSpPr>
        <p:grpSpPr>
          <a:xfrm>
            <a:off x="439630" y="786607"/>
            <a:ext cx="11416800" cy="5671654"/>
            <a:chOff x="329730" y="589970"/>
            <a:chExt cx="8562814" cy="4253847"/>
          </a:xfrm>
        </p:grpSpPr>
        <p:sp>
          <p:nvSpPr>
            <p:cNvPr id="97" name="Google Shape;97;gc467ca354d_2_9313"/>
            <p:cNvSpPr/>
            <p:nvPr/>
          </p:nvSpPr>
          <p:spPr>
            <a:xfrm>
              <a:off x="2037446" y="4413496"/>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 name="Google Shape;98;gc467ca354d_2_9313"/>
            <p:cNvSpPr/>
            <p:nvPr/>
          </p:nvSpPr>
          <p:spPr>
            <a:xfrm>
              <a:off x="4682315" y="58997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 name="Google Shape;99;gc467ca354d_2_9313"/>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 name="Google Shape;100;gc467ca354d_2_9313"/>
            <p:cNvSpPr/>
            <p:nvPr/>
          </p:nvSpPr>
          <p:spPr>
            <a:xfrm>
              <a:off x="6319091" y="19485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 name="Google Shape;101;gc467ca354d_2_9313"/>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 name="Google Shape;102;gc467ca354d_2_9313"/>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TEXT LIST">
  <p:cSld name="Title Slide">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gc467ca354d_2_9327"/>
          <p:cNvSpPr txBox="1">
            <a:spLocks noGrp="1"/>
          </p:cNvSpPr>
          <p:nvPr>
            <p:ph type="title"/>
          </p:nvPr>
        </p:nvSpPr>
        <p:spPr>
          <a:xfrm>
            <a:off x="950233" y="917867"/>
            <a:ext cx="4848000" cy="17424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900"/>
              <a:buNone/>
              <a:defRPr sz="5600" i="0"/>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05" name="Google Shape;105;gc467ca354d_2_9327"/>
          <p:cNvSpPr txBox="1">
            <a:spLocks noGrp="1"/>
          </p:cNvSpPr>
          <p:nvPr>
            <p:ph type="subTitle" idx="1"/>
          </p:nvPr>
        </p:nvSpPr>
        <p:spPr>
          <a:xfrm>
            <a:off x="950233" y="3058994"/>
            <a:ext cx="10291500" cy="29904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2100"/>
            </a:lvl1pPr>
            <a:lvl2pPr lvl="1" rtl="0">
              <a:lnSpc>
                <a:spcPct val="115000"/>
              </a:lnSpc>
              <a:spcBef>
                <a:spcPts val="0"/>
              </a:spcBef>
              <a:spcAft>
                <a:spcPts val="0"/>
              </a:spcAft>
              <a:buNone/>
              <a:defRPr sz="2100"/>
            </a:lvl2pPr>
            <a:lvl3pPr lvl="2" rtl="0">
              <a:lnSpc>
                <a:spcPct val="115000"/>
              </a:lnSpc>
              <a:spcBef>
                <a:spcPts val="0"/>
              </a:spcBef>
              <a:spcAft>
                <a:spcPts val="0"/>
              </a:spcAft>
              <a:buNone/>
              <a:defRPr sz="2100"/>
            </a:lvl3pPr>
            <a:lvl4pPr lvl="3" rtl="0">
              <a:lnSpc>
                <a:spcPct val="115000"/>
              </a:lnSpc>
              <a:spcBef>
                <a:spcPts val="0"/>
              </a:spcBef>
              <a:spcAft>
                <a:spcPts val="0"/>
              </a:spcAft>
              <a:buNone/>
              <a:defRPr sz="2100"/>
            </a:lvl4pPr>
            <a:lvl5pPr lvl="4" rtl="0">
              <a:lnSpc>
                <a:spcPct val="115000"/>
              </a:lnSpc>
              <a:spcBef>
                <a:spcPts val="0"/>
              </a:spcBef>
              <a:spcAft>
                <a:spcPts val="0"/>
              </a:spcAft>
              <a:buNone/>
              <a:defRPr sz="2100"/>
            </a:lvl5pPr>
            <a:lvl6pPr lvl="5" rtl="0">
              <a:lnSpc>
                <a:spcPct val="115000"/>
              </a:lnSpc>
              <a:spcBef>
                <a:spcPts val="0"/>
              </a:spcBef>
              <a:spcAft>
                <a:spcPts val="0"/>
              </a:spcAft>
              <a:buNone/>
              <a:defRPr sz="2100"/>
            </a:lvl6pPr>
            <a:lvl7pPr lvl="6" rtl="0">
              <a:lnSpc>
                <a:spcPct val="115000"/>
              </a:lnSpc>
              <a:spcBef>
                <a:spcPts val="0"/>
              </a:spcBef>
              <a:spcAft>
                <a:spcPts val="0"/>
              </a:spcAft>
              <a:buNone/>
              <a:defRPr sz="2100"/>
            </a:lvl7pPr>
            <a:lvl8pPr lvl="7" rtl="0">
              <a:lnSpc>
                <a:spcPct val="115000"/>
              </a:lnSpc>
              <a:spcBef>
                <a:spcPts val="0"/>
              </a:spcBef>
              <a:spcAft>
                <a:spcPts val="0"/>
              </a:spcAft>
              <a:buNone/>
              <a:defRPr sz="2100"/>
            </a:lvl8pPr>
            <a:lvl9pPr lvl="8" rtl="0">
              <a:lnSpc>
                <a:spcPct val="115000"/>
              </a:lnSpc>
              <a:spcBef>
                <a:spcPts val="0"/>
              </a:spcBef>
              <a:spcAft>
                <a:spcPts val="0"/>
              </a:spcAft>
              <a:buNone/>
              <a:defRPr sz="2100"/>
            </a:lvl9pPr>
          </a:lstStyle>
          <a:p>
            <a:endParaRPr/>
          </a:p>
        </p:txBody>
      </p:sp>
      <p:sp>
        <p:nvSpPr>
          <p:cNvPr id="106" name="Google Shape;106;gc467ca354d_2_9327"/>
          <p:cNvSpPr/>
          <p:nvPr/>
        </p:nvSpPr>
        <p:spPr>
          <a:xfrm flipH="1">
            <a:off x="487993" y="642363"/>
            <a:ext cx="2666271" cy="2103934"/>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1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07" name="Google Shape;107;gc467ca354d_2_9327"/>
          <p:cNvGrpSpPr/>
          <p:nvPr/>
        </p:nvGrpSpPr>
        <p:grpSpPr>
          <a:xfrm>
            <a:off x="439630" y="216021"/>
            <a:ext cx="11503907" cy="6200664"/>
            <a:chOff x="329730" y="162020"/>
            <a:chExt cx="8628146" cy="4650615"/>
          </a:xfrm>
        </p:grpSpPr>
        <p:sp>
          <p:nvSpPr>
            <p:cNvPr id="108" name="Google Shape;108;gc467ca354d_2_9327"/>
            <p:cNvSpPr/>
            <p:nvPr/>
          </p:nvSpPr>
          <p:spPr>
            <a:xfrm>
              <a:off x="1900171" y="471398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 name="Google Shape;109;gc467ca354d_2_9327"/>
            <p:cNvSpPr/>
            <p:nvPr/>
          </p:nvSpPr>
          <p:spPr>
            <a:xfrm>
              <a:off x="2120015" y="16202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 name="Google Shape;110;gc467ca354d_2_9327"/>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 name="Google Shape;111;gc467ca354d_2_9327"/>
            <p:cNvSpPr/>
            <p:nvPr/>
          </p:nvSpPr>
          <p:spPr>
            <a:xfrm>
              <a:off x="8789216" y="4230622"/>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 name="Google Shape;112;gc467ca354d_2_9327"/>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LUMNS">
  <p:cSld name="CUSTOM">
    <p:bg>
      <p:bgPr>
        <a:blipFill>
          <a:blip r:embed="rId2">
            <a:alphaModFix/>
          </a:blip>
          <a:stretch>
            <a:fillRect/>
          </a:stretch>
        </a:blipFill>
        <a:effectLst/>
      </p:bgPr>
    </p:bg>
    <p:spTree>
      <p:nvGrpSpPr>
        <p:cNvPr id="1" name="Shape 113"/>
        <p:cNvGrpSpPr/>
        <p:nvPr/>
      </p:nvGrpSpPr>
      <p:grpSpPr>
        <a:xfrm>
          <a:off x="0" y="0"/>
          <a:ext cx="0" cy="0"/>
          <a:chOff x="0" y="0"/>
          <a:chExt cx="0" cy="0"/>
        </a:xfrm>
      </p:grpSpPr>
      <p:sp>
        <p:nvSpPr>
          <p:cNvPr id="114" name="Google Shape;114;gc467ca354d_2_9337"/>
          <p:cNvSpPr txBox="1">
            <a:spLocks noGrp="1"/>
          </p:cNvSpPr>
          <p:nvPr>
            <p:ph type="subTitle" idx="1"/>
          </p:nvPr>
        </p:nvSpPr>
        <p:spPr>
          <a:xfrm>
            <a:off x="1461333" y="4249233"/>
            <a:ext cx="3950400" cy="1347900"/>
          </a:xfrm>
          <a:prstGeom prst="rect">
            <a:avLst/>
          </a:prstGeom>
        </p:spPr>
        <p:txBody>
          <a:bodyPr spcFirstLastPara="1" wrap="square" lIns="0" tIns="0" rIns="0" bIns="0" anchor="t" anchorCtr="0">
            <a:noAutofit/>
          </a:bodyPr>
          <a:lstStyle>
            <a:lvl1pPr lvl="0" algn="ctr" rtl="0">
              <a:spcBef>
                <a:spcPts val="0"/>
              </a:spcBef>
              <a:spcAft>
                <a:spcPts val="0"/>
              </a:spcAft>
              <a:buNone/>
              <a:defRPr sz="2100"/>
            </a:lvl1pPr>
            <a:lvl2pPr lvl="1" algn="ctr" rtl="0">
              <a:spcBef>
                <a:spcPts val="0"/>
              </a:spcBef>
              <a:spcAft>
                <a:spcPts val="0"/>
              </a:spcAft>
              <a:buNone/>
              <a:defRPr sz="2100"/>
            </a:lvl2pPr>
            <a:lvl3pPr lvl="2" algn="ctr" rtl="0">
              <a:spcBef>
                <a:spcPts val="0"/>
              </a:spcBef>
              <a:spcAft>
                <a:spcPts val="0"/>
              </a:spcAft>
              <a:buNone/>
              <a:defRPr sz="2100"/>
            </a:lvl3pPr>
            <a:lvl4pPr lvl="3" algn="ctr" rtl="0">
              <a:spcBef>
                <a:spcPts val="0"/>
              </a:spcBef>
              <a:spcAft>
                <a:spcPts val="0"/>
              </a:spcAft>
              <a:buNone/>
              <a:defRPr sz="2100"/>
            </a:lvl4pPr>
            <a:lvl5pPr lvl="4" algn="ctr" rtl="0">
              <a:spcBef>
                <a:spcPts val="0"/>
              </a:spcBef>
              <a:spcAft>
                <a:spcPts val="0"/>
              </a:spcAft>
              <a:buNone/>
              <a:defRPr sz="2100"/>
            </a:lvl5pPr>
            <a:lvl6pPr lvl="5" algn="ctr" rtl="0">
              <a:spcBef>
                <a:spcPts val="0"/>
              </a:spcBef>
              <a:spcAft>
                <a:spcPts val="0"/>
              </a:spcAft>
              <a:buNone/>
              <a:defRPr sz="2100"/>
            </a:lvl6pPr>
            <a:lvl7pPr lvl="6" algn="ctr" rtl="0">
              <a:spcBef>
                <a:spcPts val="0"/>
              </a:spcBef>
              <a:spcAft>
                <a:spcPts val="0"/>
              </a:spcAft>
              <a:buNone/>
              <a:defRPr sz="2100"/>
            </a:lvl7pPr>
            <a:lvl8pPr lvl="7" algn="ctr" rtl="0">
              <a:spcBef>
                <a:spcPts val="0"/>
              </a:spcBef>
              <a:spcAft>
                <a:spcPts val="0"/>
              </a:spcAft>
              <a:buNone/>
              <a:defRPr sz="2100"/>
            </a:lvl8pPr>
            <a:lvl9pPr lvl="8" algn="ctr" rtl="0">
              <a:spcBef>
                <a:spcPts val="0"/>
              </a:spcBef>
              <a:spcAft>
                <a:spcPts val="0"/>
              </a:spcAft>
              <a:buNone/>
              <a:defRPr sz="2100"/>
            </a:lvl9pPr>
          </a:lstStyle>
          <a:p>
            <a:endParaRPr/>
          </a:p>
        </p:txBody>
      </p:sp>
      <p:sp>
        <p:nvSpPr>
          <p:cNvPr id="115" name="Google Shape;115;gc467ca354d_2_9337"/>
          <p:cNvSpPr txBox="1">
            <a:spLocks noGrp="1"/>
          </p:cNvSpPr>
          <p:nvPr>
            <p:ph type="title"/>
          </p:nvPr>
        </p:nvSpPr>
        <p:spPr>
          <a:xfrm>
            <a:off x="2392933" y="3441167"/>
            <a:ext cx="2087100" cy="535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2100"/>
              <a:buNone/>
              <a:defRPr sz="2900" i="0">
                <a:solidFill>
                  <a:schemeClr val="dk2"/>
                </a:solidFill>
              </a:defRPr>
            </a:lvl1pPr>
            <a:lvl2pPr lvl="1" algn="ctr" rtl="0">
              <a:spcBef>
                <a:spcPts val="0"/>
              </a:spcBef>
              <a:spcAft>
                <a:spcPts val="0"/>
              </a:spcAft>
              <a:buClr>
                <a:schemeClr val="accent1"/>
              </a:buClr>
              <a:buSzPts val="2100"/>
              <a:buNone/>
              <a:defRPr sz="2100">
                <a:solidFill>
                  <a:schemeClr val="accent1"/>
                </a:solidFill>
              </a:defRPr>
            </a:lvl2pPr>
            <a:lvl3pPr lvl="2" algn="ctr" rtl="0">
              <a:spcBef>
                <a:spcPts val="0"/>
              </a:spcBef>
              <a:spcAft>
                <a:spcPts val="0"/>
              </a:spcAft>
              <a:buClr>
                <a:schemeClr val="accent1"/>
              </a:buClr>
              <a:buSzPts val="2100"/>
              <a:buNone/>
              <a:defRPr sz="2100">
                <a:solidFill>
                  <a:schemeClr val="accent1"/>
                </a:solidFill>
              </a:defRPr>
            </a:lvl3pPr>
            <a:lvl4pPr lvl="3" algn="ctr" rtl="0">
              <a:spcBef>
                <a:spcPts val="0"/>
              </a:spcBef>
              <a:spcAft>
                <a:spcPts val="0"/>
              </a:spcAft>
              <a:buClr>
                <a:schemeClr val="accent1"/>
              </a:buClr>
              <a:buSzPts val="2100"/>
              <a:buNone/>
              <a:defRPr sz="2100">
                <a:solidFill>
                  <a:schemeClr val="accent1"/>
                </a:solidFill>
              </a:defRPr>
            </a:lvl4pPr>
            <a:lvl5pPr lvl="4" algn="ctr" rtl="0">
              <a:spcBef>
                <a:spcPts val="0"/>
              </a:spcBef>
              <a:spcAft>
                <a:spcPts val="0"/>
              </a:spcAft>
              <a:buClr>
                <a:schemeClr val="accent1"/>
              </a:buClr>
              <a:buSzPts val="2100"/>
              <a:buNone/>
              <a:defRPr sz="2100">
                <a:solidFill>
                  <a:schemeClr val="accent1"/>
                </a:solidFill>
              </a:defRPr>
            </a:lvl5pPr>
            <a:lvl6pPr lvl="5" algn="ctr" rtl="0">
              <a:spcBef>
                <a:spcPts val="0"/>
              </a:spcBef>
              <a:spcAft>
                <a:spcPts val="0"/>
              </a:spcAft>
              <a:buClr>
                <a:schemeClr val="accent1"/>
              </a:buClr>
              <a:buSzPts val="2100"/>
              <a:buNone/>
              <a:defRPr sz="2100">
                <a:solidFill>
                  <a:schemeClr val="accent1"/>
                </a:solidFill>
              </a:defRPr>
            </a:lvl6pPr>
            <a:lvl7pPr lvl="6" algn="ctr" rtl="0">
              <a:spcBef>
                <a:spcPts val="0"/>
              </a:spcBef>
              <a:spcAft>
                <a:spcPts val="0"/>
              </a:spcAft>
              <a:buClr>
                <a:schemeClr val="accent1"/>
              </a:buClr>
              <a:buSzPts val="2100"/>
              <a:buNone/>
              <a:defRPr sz="2100">
                <a:solidFill>
                  <a:schemeClr val="accent1"/>
                </a:solidFill>
              </a:defRPr>
            </a:lvl7pPr>
            <a:lvl8pPr lvl="7" algn="ctr" rtl="0">
              <a:spcBef>
                <a:spcPts val="0"/>
              </a:spcBef>
              <a:spcAft>
                <a:spcPts val="0"/>
              </a:spcAft>
              <a:buClr>
                <a:schemeClr val="accent1"/>
              </a:buClr>
              <a:buSzPts val="2100"/>
              <a:buNone/>
              <a:defRPr sz="2100">
                <a:solidFill>
                  <a:schemeClr val="accent1"/>
                </a:solidFill>
              </a:defRPr>
            </a:lvl8pPr>
            <a:lvl9pPr lvl="8" algn="ctr" rtl="0">
              <a:spcBef>
                <a:spcPts val="0"/>
              </a:spcBef>
              <a:spcAft>
                <a:spcPts val="0"/>
              </a:spcAft>
              <a:buClr>
                <a:schemeClr val="accent1"/>
              </a:buClr>
              <a:buSzPts val="2100"/>
              <a:buNone/>
              <a:defRPr sz="2100">
                <a:solidFill>
                  <a:schemeClr val="accent1"/>
                </a:solidFill>
              </a:defRPr>
            </a:lvl9pPr>
          </a:lstStyle>
          <a:p>
            <a:endParaRPr/>
          </a:p>
        </p:txBody>
      </p:sp>
      <p:sp>
        <p:nvSpPr>
          <p:cNvPr id="116" name="Google Shape;116;gc467ca354d_2_9337"/>
          <p:cNvSpPr txBox="1">
            <a:spLocks noGrp="1"/>
          </p:cNvSpPr>
          <p:nvPr>
            <p:ph type="subTitle" idx="2"/>
          </p:nvPr>
        </p:nvSpPr>
        <p:spPr>
          <a:xfrm>
            <a:off x="6780283" y="4249223"/>
            <a:ext cx="3950400" cy="1347900"/>
          </a:xfrm>
          <a:prstGeom prst="rect">
            <a:avLst/>
          </a:prstGeom>
        </p:spPr>
        <p:txBody>
          <a:bodyPr spcFirstLastPara="1" wrap="square" lIns="0" tIns="0" rIns="0" bIns="0" anchor="t" anchorCtr="0">
            <a:noAutofit/>
          </a:bodyPr>
          <a:lstStyle>
            <a:lvl1pPr lvl="0" algn="ctr" rtl="0">
              <a:spcBef>
                <a:spcPts val="0"/>
              </a:spcBef>
              <a:spcAft>
                <a:spcPts val="0"/>
              </a:spcAft>
              <a:buNone/>
              <a:defRPr sz="2100"/>
            </a:lvl1pPr>
            <a:lvl2pPr lvl="1" algn="ctr" rtl="0">
              <a:spcBef>
                <a:spcPts val="0"/>
              </a:spcBef>
              <a:spcAft>
                <a:spcPts val="0"/>
              </a:spcAft>
              <a:buNone/>
              <a:defRPr sz="2100"/>
            </a:lvl2pPr>
            <a:lvl3pPr lvl="2" algn="ctr" rtl="0">
              <a:spcBef>
                <a:spcPts val="0"/>
              </a:spcBef>
              <a:spcAft>
                <a:spcPts val="0"/>
              </a:spcAft>
              <a:buNone/>
              <a:defRPr sz="2100"/>
            </a:lvl3pPr>
            <a:lvl4pPr lvl="3" algn="ctr" rtl="0">
              <a:spcBef>
                <a:spcPts val="0"/>
              </a:spcBef>
              <a:spcAft>
                <a:spcPts val="0"/>
              </a:spcAft>
              <a:buNone/>
              <a:defRPr sz="2100"/>
            </a:lvl4pPr>
            <a:lvl5pPr lvl="4" algn="ctr" rtl="0">
              <a:spcBef>
                <a:spcPts val="0"/>
              </a:spcBef>
              <a:spcAft>
                <a:spcPts val="0"/>
              </a:spcAft>
              <a:buNone/>
              <a:defRPr sz="2100"/>
            </a:lvl5pPr>
            <a:lvl6pPr lvl="5" algn="ctr" rtl="0">
              <a:spcBef>
                <a:spcPts val="0"/>
              </a:spcBef>
              <a:spcAft>
                <a:spcPts val="0"/>
              </a:spcAft>
              <a:buNone/>
              <a:defRPr sz="2100"/>
            </a:lvl6pPr>
            <a:lvl7pPr lvl="6" algn="ctr" rtl="0">
              <a:spcBef>
                <a:spcPts val="0"/>
              </a:spcBef>
              <a:spcAft>
                <a:spcPts val="0"/>
              </a:spcAft>
              <a:buNone/>
              <a:defRPr sz="2100"/>
            </a:lvl7pPr>
            <a:lvl8pPr lvl="7" algn="ctr" rtl="0">
              <a:spcBef>
                <a:spcPts val="0"/>
              </a:spcBef>
              <a:spcAft>
                <a:spcPts val="0"/>
              </a:spcAft>
              <a:buNone/>
              <a:defRPr sz="2100"/>
            </a:lvl8pPr>
            <a:lvl9pPr lvl="8" algn="ctr" rtl="0">
              <a:spcBef>
                <a:spcPts val="0"/>
              </a:spcBef>
              <a:spcAft>
                <a:spcPts val="0"/>
              </a:spcAft>
              <a:buNone/>
              <a:defRPr sz="2100"/>
            </a:lvl9pPr>
          </a:lstStyle>
          <a:p>
            <a:endParaRPr/>
          </a:p>
        </p:txBody>
      </p:sp>
      <p:sp>
        <p:nvSpPr>
          <p:cNvPr id="117" name="Google Shape;117;gc467ca354d_2_9337"/>
          <p:cNvSpPr txBox="1">
            <a:spLocks noGrp="1"/>
          </p:cNvSpPr>
          <p:nvPr>
            <p:ph type="title" idx="3"/>
          </p:nvPr>
        </p:nvSpPr>
        <p:spPr>
          <a:xfrm>
            <a:off x="7711883" y="3441167"/>
            <a:ext cx="2087100" cy="5355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2100"/>
              <a:buNone/>
              <a:defRPr sz="2900" i="0">
                <a:solidFill>
                  <a:schemeClr val="accent6"/>
                </a:solidFill>
              </a:defRPr>
            </a:lvl1pPr>
            <a:lvl2pPr lvl="1" algn="ctr" rtl="0">
              <a:spcBef>
                <a:spcPts val="0"/>
              </a:spcBef>
              <a:spcAft>
                <a:spcPts val="0"/>
              </a:spcAft>
              <a:buClr>
                <a:schemeClr val="accent1"/>
              </a:buClr>
              <a:buSzPts val="2100"/>
              <a:buNone/>
              <a:defRPr sz="2100">
                <a:solidFill>
                  <a:schemeClr val="accent1"/>
                </a:solidFill>
              </a:defRPr>
            </a:lvl2pPr>
            <a:lvl3pPr lvl="2" algn="ctr" rtl="0">
              <a:spcBef>
                <a:spcPts val="0"/>
              </a:spcBef>
              <a:spcAft>
                <a:spcPts val="0"/>
              </a:spcAft>
              <a:buClr>
                <a:schemeClr val="accent1"/>
              </a:buClr>
              <a:buSzPts val="2100"/>
              <a:buNone/>
              <a:defRPr sz="2100">
                <a:solidFill>
                  <a:schemeClr val="accent1"/>
                </a:solidFill>
              </a:defRPr>
            </a:lvl3pPr>
            <a:lvl4pPr lvl="3" algn="ctr" rtl="0">
              <a:spcBef>
                <a:spcPts val="0"/>
              </a:spcBef>
              <a:spcAft>
                <a:spcPts val="0"/>
              </a:spcAft>
              <a:buClr>
                <a:schemeClr val="accent1"/>
              </a:buClr>
              <a:buSzPts val="2100"/>
              <a:buNone/>
              <a:defRPr sz="2100">
                <a:solidFill>
                  <a:schemeClr val="accent1"/>
                </a:solidFill>
              </a:defRPr>
            </a:lvl4pPr>
            <a:lvl5pPr lvl="4" algn="ctr" rtl="0">
              <a:spcBef>
                <a:spcPts val="0"/>
              </a:spcBef>
              <a:spcAft>
                <a:spcPts val="0"/>
              </a:spcAft>
              <a:buClr>
                <a:schemeClr val="accent1"/>
              </a:buClr>
              <a:buSzPts val="2100"/>
              <a:buNone/>
              <a:defRPr sz="2100">
                <a:solidFill>
                  <a:schemeClr val="accent1"/>
                </a:solidFill>
              </a:defRPr>
            </a:lvl5pPr>
            <a:lvl6pPr lvl="5" algn="ctr" rtl="0">
              <a:spcBef>
                <a:spcPts val="0"/>
              </a:spcBef>
              <a:spcAft>
                <a:spcPts val="0"/>
              </a:spcAft>
              <a:buClr>
                <a:schemeClr val="accent1"/>
              </a:buClr>
              <a:buSzPts val="2100"/>
              <a:buNone/>
              <a:defRPr sz="2100">
                <a:solidFill>
                  <a:schemeClr val="accent1"/>
                </a:solidFill>
              </a:defRPr>
            </a:lvl6pPr>
            <a:lvl7pPr lvl="6" algn="ctr" rtl="0">
              <a:spcBef>
                <a:spcPts val="0"/>
              </a:spcBef>
              <a:spcAft>
                <a:spcPts val="0"/>
              </a:spcAft>
              <a:buClr>
                <a:schemeClr val="accent1"/>
              </a:buClr>
              <a:buSzPts val="2100"/>
              <a:buNone/>
              <a:defRPr sz="2100">
                <a:solidFill>
                  <a:schemeClr val="accent1"/>
                </a:solidFill>
              </a:defRPr>
            </a:lvl7pPr>
            <a:lvl8pPr lvl="7" algn="ctr" rtl="0">
              <a:spcBef>
                <a:spcPts val="0"/>
              </a:spcBef>
              <a:spcAft>
                <a:spcPts val="0"/>
              </a:spcAft>
              <a:buClr>
                <a:schemeClr val="accent1"/>
              </a:buClr>
              <a:buSzPts val="2100"/>
              <a:buNone/>
              <a:defRPr sz="2100">
                <a:solidFill>
                  <a:schemeClr val="accent1"/>
                </a:solidFill>
              </a:defRPr>
            </a:lvl8pPr>
            <a:lvl9pPr lvl="8" algn="ctr" rtl="0">
              <a:spcBef>
                <a:spcPts val="0"/>
              </a:spcBef>
              <a:spcAft>
                <a:spcPts val="0"/>
              </a:spcAft>
              <a:buClr>
                <a:schemeClr val="accent1"/>
              </a:buClr>
              <a:buSzPts val="2100"/>
              <a:buNone/>
              <a:defRPr sz="2100">
                <a:solidFill>
                  <a:schemeClr val="accent1"/>
                </a:solidFill>
              </a:defRPr>
            </a:lvl9pPr>
          </a:lstStyle>
          <a:p>
            <a:endParaRPr/>
          </a:p>
        </p:txBody>
      </p:sp>
      <p:sp>
        <p:nvSpPr>
          <p:cNvPr id="118" name="Google Shape;118;gc467ca354d_2_9337"/>
          <p:cNvSpPr txBox="1">
            <a:spLocks noGrp="1"/>
          </p:cNvSpPr>
          <p:nvPr>
            <p:ph type="title" idx="4"/>
          </p:nvPr>
        </p:nvSpPr>
        <p:spPr>
          <a:xfrm>
            <a:off x="2319800" y="713300"/>
            <a:ext cx="7552500" cy="708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3200"/>
              <a:buNone/>
              <a:defRPr sz="3200" i="0"/>
            </a:lvl1pPr>
            <a:lvl2pPr lvl="1" algn="ctr" rtl="0">
              <a:spcBef>
                <a:spcPts val="0"/>
              </a:spcBef>
              <a:spcAft>
                <a:spcPts val="0"/>
              </a:spcAft>
              <a:buClr>
                <a:schemeClr val="accent1"/>
              </a:buClr>
              <a:buSzPts val="3200"/>
              <a:buNone/>
              <a:defRPr sz="3200">
                <a:solidFill>
                  <a:schemeClr val="accent1"/>
                </a:solidFill>
              </a:defRPr>
            </a:lvl2pPr>
            <a:lvl3pPr lvl="2" algn="ctr" rtl="0">
              <a:spcBef>
                <a:spcPts val="0"/>
              </a:spcBef>
              <a:spcAft>
                <a:spcPts val="0"/>
              </a:spcAft>
              <a:buClr>
                <a:schemeClr val="accent1"/>
              </a:buClr>
              <a:buSzPts val="3200"/>
              <a:buNone/>
              <a:defRPr sz="3200">
                <a:solidFill>
                  <a:schemeClr val="accent1"/>
                </a:solidFill>
              </a:defRPr>
            </a:lvl3pPr>
            <a:lvl4pPr lvl="3" algn="ctr" rtl="0">
              <a:spcBef>
                <a:spcPts val="0"/>
              </a:spcBef>
              <a:spcAft>
                <a:spcPts val="0"/>
              </a:spcAft>
              <a:buClr>
                <a:schemeClr val="accent1"/>
              </a:buClr>
              <a:buSzPts val="3200"/>
              <a:buNone/>
              <a:defRPr sz="3200">
                <a:solidFill>
                  <a:schemeClr val="accent1"/>
                </a:solidFill>
              </a:defRPr>
            </a:lvl4pPr>
            <a:lvl5pPr lvl="4" algn="ctr" rtl="0">
              <a:spcBef>
                <a:spcPts val="0"/>
              </a:spcBef>
              <a:spcAft>
                <a:spcPts val="0"/>
              </a:spcAft>
              <a:buClr>
                <a:schemeClr val="accent1"/>
              </a:buClr>
              <a:buSzPts val="3200"/>
              <a:buNone/>
              <a:defRPr sz="3200">
                <a:solidFill>
                  <a:schemeClr val="accent1"/>
                </a:solidFill>
              </a:defRPr>
            </a:lvl5pPr>
            <a:lvl6pPr lvl="5" algn="ctr" rtl="0">
              <a:spcBef>
                <a:spcPts val="0"/>
              </a:spcBef>
              <a:spcAft>
                <a:spcPts val="0"/>
              </a:spcAft>
              <a:buClr>
                <a:schemeClr val="accent1"/>
              </a:buClr>
              <a:buSzPts val="3200"/>
              <a:buNone/>
              <a:defRPr sz="3200">
                <a:solidFill>
                  <a:schemeClr val="accent1"/>
                </a:solidFill>
              </a:defRPr>
            </a:lvl6pPr>
            <a:lvl7pPr lvl="6" algn="ctr" rtl="0">
              <a:spcBef>
                <a:spcPts val="0"/>
              </a:spcBef>
              <a:spcAft>
                <a:spcPts val="0"/>
              </a:spcAft>
              <a:buClr>
                <a:schemeClr val="accent1"/>
              </a:buClr>
              <a:buSzPts val="3200"/>
              <a:buNone/>
              <a:defRPr sz="3200">
                <a:solidFill>
                  <a:schemeClr val="accent1"/>
                </a:solidFill>
              </a:defRPr>
            </a:lvl7pPr>
            <a:lvl8pPr lvl="7" algn="ctr" rtl="0">
              <a:spcBef>
                <a:spcPts val="0"/>
              </a:spcBef>
              <a:spcAft>
                <a:spcPts val="0"/>
              </a:spcAft>
              <a:buClr>
                <a:schemeClr val="accent1"/>
              </a:buClr>
              <a:buSzPts val="3200"/>
              <a:buNone/>
              <a:defRPr sz="3200">
                <a:solidFill>
                  <a:schemeClr val="accent1"/>
                </a:solidFill>
              </a:defRPr>
            </a:lvl8pPr>
            <a:lvl9pPr lvl="8" algn="ctr" rtl="0">
              <a:spcBef>
                <a:spcPts val="0"/>
              </a:spcBef>
              <a:spcAft>
                <a:spcPts val="0"/>
              </a:spcAft>
              <a:buClr>
                <a:schemeClr val="accent1"/>
              </a:buClr>
              <a:buSzPts val="3200"/>
              <a:buNone/>
              <a:defRPr sz="3200">
                <a:solidFill>
                  <a:schemeClr val="accent1"/>
                </a:solidFill>
              </a:defRPr>
            </a:lvl9pPr>
          </a:lstStyle>
          <a:p>
            <a:endParaRPr/>
          </a:p>
        </p:txBody>
      </p:sp>
      <p:grpSp>
        <p:nvGrpSpPr>
          <p:cNvPr id="119" name="Google Shape;119;gc467ca354d_2_9337"/>
          <p:cNvGrpSpPr/>
          <p:nvPr/>
        </p:nvGrpSpPr>
        <p:grpSpPr>
          <a:xfrm>
            <a:off x="439630" y="375117"/>
            <a:ext cx="11416800" cy="6214681"/>
            <a:chOff x="329730" y="281345"/>
            <a:chExt cx="8562814" cy="4661127"/>
          </a:xfrm>
        </p:grpSpPr>
        <p:sp>
          <p:nvSpPr>
            <p:cNvPr id="120" name="Google Shape;120;gc467ca354d_2_9337"/>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 name="Google Shape;121;gc467ca354d_2_9337"/>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 name="Google Shape;122;gc467ca354d_2_9337"/>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 name="Google Shape;123;gc467ca354d_2_9337"/>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 name="Google Shape;124;gc467ca354d_2_9337"/>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gc467ca354d_2_9229"/>
          <p:cNvSpPr txBox="1">
            <a:spLocks noGrp="1"/>
          </p:cNvSpPr>
          <p:nvPr>
            <p:ph type="title"/>
          </p:nvPr>
        </p:nvSpPr>
        <p:spPr>
          <a:xfrm>
            <a:off x="2172465" y="975267"/>
            <a:ext cx="7847100" cy="16695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lt1"/>
              </a:buClr>
              <a:buSzPts val="900"/>
              <a:buFont typeface="Sue Ellen Francisco"/>
              <a:buNone/>
              <a:defRPr sz="4400" i="0" u="none" strike="noStrike" cap="none">
                <a:solidFill>
                  <a:schemeClr val="lt1"/>
                </a:solidFill>
                <a:latin typeface="Sue Ellen Francisco"/>
                <a:ea typeface="Sue Ellen Francisco"/>
                <a:cs typeface="Sue Ellen Francisco"/>
                <a:sym typeface="Sue Ellen Francisco"/>
              </a:defRPr>
            </a:lvl1pPr>
            <a:lvl2pPr lvl="1">
              <a:spcBef>
                <a:spcPts val="0"/>
              </a:spcBef>
              <a:spcAft>
                <a:spcPts val="0"/>
              </a:spcAft>
              <a:buClr>
                <a:schemeClr val="lt1"/>
              </a:buClr>
              <a:buSzPts val="900"/>
              <a:buFont typeface="Joti One"/>
              <a:buNone/>
              <a:defRPr sz="1200">
                <a:solidFill>
                  <a:schemeClr val="lt1"/>
                </a:solidFill>
                <a:latin typeface="Joti One"/>
                <a:ea typeface="Joti One"/>
                <a:cs typeface="Joti One"/>
                <a:sym typeface="Joti One"/>
              </a:defRPr>
            </a:lvl2pPr>
            <a:lvl3pPr lvl="2">
              <a:spcBef>
                <a:spcPts val="0"/>
              </a:spcBef>
              <a:spcAft>
                <a:spcPts val="0"/>
              </a:spcAft>
              <a:buClr>
                <a:schemeClr val="lt1"/>
              </a:buClr>
              <a:buSzPts val="900"/>
              <a:buFont typeface="Joti One"/>
              <a:buNone/>
              <a:defRPr sz="1200">
                <a:solidFill>
                  <a:schemeClr val="lt1"/>
                </a:solidFill>
                <a:latin typeface="Joti One"/>
                <a:ea typeface="Joti One"/>
                <a:cs typeface="Joti One"/>
                <a:sym typeface="Joti One"/>
              </a:defRPr>
            </a:lvl3pPr>
            <a:lvl4pPr lvl="3">
              <a:spcBef>
                <a:spcPts val="0"/>
              </a:spcBef>
              <a:spcAft>
                <a:spcPts val="0"/>
              </a:spcAft>
              <a:buClr>
                <a:schemeClr val="lt1"/>
              </a:buClr>
              <a:buSzPts val="900"/>
              <a:buFont typeface="Joti One"/>
              <a:buNone/>
              <a:defRPr sz="1200">
                <a:solidFill>
                  <a:schemeClr val="lt1"/>
                </a:solidFill>
                <a:latin typeface="Joti One"/>
                <a:ea typeface="Joti One"/>
                <a:cs typeface="Joti One"/>
                <a:sym typeface="Joti One"/>
              </a:defRPr>
            </a:lvl4pPr>
            <a:lvl5pPr lvl="4">
              <a:spcBef>
                <a:spcPts val="0"/>
              </a:spcBef>
              <a:spcAft>
                <a:spcPts val="0"/>
              </a:spcAft>
              <a:buClr>
                <a:schemeClr val="lt1"/>
              </a:buClr>
              <a:buSzPts val="900"/>
              <a:buFont typeface="Joti One"/>
              <a:buNone/>
              <a:defRPr sz="1200">
                <a:solidFill>
                  <a:schemeClr val="lt1"/>
                </a:solidFill>
                <a:latin typeface="Joti One"/>
                <a:ea typeface="Joti One"/>
                <a:cs typeface="Joti One"/>
                <a:sym typeface="Joti One"/>
              </a:defRPr>
            </a:lvl5pPr>
            <a:lvl6pPr lvl="5">
              <a:spcBef>
                <a:spcPts val="0"/>
              </a:spcBef>
              <a:spcAft>
                <a:spcPts val="0"/>
              </a:spcAft>
              <a:buClr>
                <a:schemeClr val="lt1"/>
              </a:buClr>
              <a:buSzPts val="900"/>
              <a:buFont typeface="Joti One"/>
              <a:buNone/>
              <a:defRPr sz="1200">
                <a:solidFill>
                  <a:schemeClr val="lt1"/>
                </a:solidFill>
                <a:latin typeface="Joti One"/>
                <a:ea typeface="Joti One"/>
                <a:cs typeface="Joti One"/>
                <a:sym typeface="Joti One"/>
              </a:defRPr>
            </a:lvl6pPr>
            <a:lvl7pPr lvl="6">
              <a:spcBef>
                <a:spcPts val="0"/>
              </a:spcBef>
              <a:spcAft>
                <a:spcPts val="0"/>
              </a:spcAft>
              <a:buClr>
                <a:schemeClr val="lt1"/>
              </a:buClr>
              <a:buSzPts val="900"/>
              <a:buFont typeface="Joti One"/>
              <a:buNone/>
              <a:defRPr sz="1200">
                <a:solidFill>
                  <a:schemeClr val="lt1"/>
                </a:solidFill>
                <a:latin typeface="Joti One"/>
                <a:ea typeface="Joti One"/>
                <a:cs typeface="Joti One"/>
                <a:sym typeface="Joti One"/>
              </a:defRPr>
            </a:lvl7pPr>
            <a:lvl8pPr lvl="7">
              <a:spcBef>
                <a:spcPts val="0"/>
              </a:spcBef>
              <a:spcAft>
                <a:spcPts val="0"/>
              </a:spcAft>
              <a:buClr>
                <a:schemeClr val="lt1"/>
              </a:buClr>
              <a:buSzPts val="900"/>
              <a:buFont typeface="Joti One"/>
              <a:buNone/>
              <a:defRPr sz="1200">
                <a:solidFill>
                  <a:schemeClr val="lt1"/>
                </a:solidFill>
                <a:latin typeface="Joti One"/>
                <a:ea typeface="Joti One"/>
                <a:cs typeface="Joti One"/>
                <a:sym typeface="Joti One"/>
              </a:defRPr>
            </a:lvl8pPr>
            <a:lvl9pPr lvl="8">
              <a:spcBef>
                <a:spcPts val="0"/>
              </a:spcBef>
              <a:spcAft>
                <a:spcPts val="0"/>
              </a:spcAft>
              <a:buClr>
                <a:schemeClr val="lt1"/>
              </a:buClr>
              <a:buSzPts val="900"/>
              <a:buFont typeface="Joti One"/>
              <a:buNone/>
              <a:defRPr sz="1200">
                <a:solidFill>
                  <a:schemeClr val="lt1"/>
                </a:solidFill>
                <a:latin typeface="Joti One"/>
                <a:ea typeface="Joti One"/>
                <a:cs typeface="Joti One"/>
                <a:sym typeface="Joti One"/>
              </a:defRPr>
            </a:lvl9pPr>
          </a:lstStyle>
          <a:p>
            <a:endParaRPr/>
          </a:p>
        </p:txBody>
      </p:sp>
      <p:sp>
        <p:nvSpPr>
          <p:cNvPr id="7" name="Google Shape;7;gc467ca354d_2_9229"/>
          <p:cNvSpPr txBox="1">
            <a:spLocks noGrp="1"/>
          </p:cNvSpPr>
          <p:nvPr>
            <p:ph type="body" idx="1"/>
          </p:nvPr>
        </p:nvSpPr>
        <p:spPr>
          <a:xfrm>
            <a:off x="1854300" y="3166367"/>
            <a:ext cx="5821200" cy="19701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lt1"/>
              </a:buClr>
              <a:buSzPts val="2100"/>
              <a:buFont typeface="Barlow Semi Condensed Light"/>
              <a:buNone/>
              <a:defRPr sz="2100" i="0" u="none" strike="noStrike" cap="none">
                <a:solidFill>
                  <a:schemeClr val="lt1"/>
                </a:solidFill>
                <a:latin typeface="Barlow Semi Condensed Light"/>
                <a:ea typeface="Barlow Semi Condensed Light"/>
                <a:cs typeface="Barlow Semi Condensed Light"/>
                <a:sym typeface="Barlow Semi Condensed Light"/>
              </a:defRPr>
            </a:lvl1pPr>
            <a:lvl2pPr marL="914400" marR="0" lvl="1" indent="-228600" algn="l" rtl="0">
              <a:spcBef>
                <a:spcPts val="0"/>
              </a:spcBef>
              <a:spcAft>
                <a:spcPts val="0"/>
              </a:spcAft>
              <a:buClr>
                <a:schemeClr val="lt1"/>
              </a:buClr>
              <a:buSzPts val="2100"/>
              <a:buFont typeface="Barlow Semi Condensed Light"/>
              <a:buNone/>
              <a:defRPr sz="2100" i="0" u="none" strike="noStrike" cap="none">
                <a:solidFill>
                  <a:schemeClr val="lt1"/>
                </a:solidFill>
                <a:latin typeface="Barlow Semi Condensed Light"/>
                <a:ea typeface="Barlow Semi Condensed Light"/>
                <a:cs typeface="Barlow Semi Condensed Light"/>
                <a:sym typeface="Barlow Semi Condensed Light"/>
              </a:defRPr>
            </a:lvl2pPr>
            <a:lvl3pPr marL="1371600" marR="0" lvl="2" indent="-228600" algn="l" rtl="0">
              <a:spcBef>
                <a:spcPts val="0"/>
              </a:spcBef>
              <a:spcAft>
                <a:spcPts val="0"/>
              </a:spcAft>
              <a:buClr>
                <a:schemeClr val="lt1"/>
              </a:buClr>
              <a:buSzPts val="2100"/>
              <a:buFont typeface="Barlow Semi Condensed Light"/>
              <a:buNone/>
              <a:defRPr sz="2100" i="0" u="none" strike="noStrike" cap="none">
                <a:solidFill>
                  <a:schemeClr val="lt1"/>
                </a:solidFill>
                <a:latin typeface="Barlow Semi Condensed Light"/>
                <a:ea typeface="Barlow Semi Condensed Light"/>
                <a:cs typeface="Barlow Semi Condensed Light"/>
                <a:sym typeface="Barlow Semi Condensed Light"/>
              </a:defRPr>
            </a:lvl3pPr>
            <a:lvl4pPr marL="1828800" marR="0" lvl="3" indent="-228600" algn="l" rtl="0">
              <a:spcBef>
                <a:spcPts val="0"/>
              </a:spcBef>
              <a:spcAft>
                <a:spcPts val="0"/>
              </a:spcAft>
              <a:buClr>
                <a:schemeClr val="lt1"/>
              </a:buClr>
              <a:buSzPts val="2100"/>
              <a:buFont typeface="Barlow Semi Condensed Light"/>
              <a:buNone/>
              <a:defRPr sz="2100" i="0" u="none" strike="noStrike" cap="none">
                <a:solidFill>
                  <a:schemeClr val="lt1"/>
                </a:solidFill>
                <a:latin typeface="Barlow Semi Condensed Light"/>
                <a:ea typeface="Barlow Semi Condensed Light"/>
                <a:cs typeface="Barlow Semi Condensed Light"/>
                <a:sym typeface="Barlow Semi Condensed Light"/>
              </a:defRPr>
            </a:lvl4pPr>
            <a:lvl5pPr marL="2286000" marR="0" lvl="4" indent="-228600" algn="l" rtl="0">
              <a:spcBef>
                <a:spcPts val="0"/>
              </a:spcBef>
              <a:spcAft>
                <a:spcPts val="0"/>
              </a:spcAft>
              <a:buClr>
                <a:schemeClr val="lt1"/>
              </a:buClr>
              <a:buSzPts val="2100"/>
              <a:buFont typeface="Barlow Semi Condensed Light"/>
              <a:buNone/>
              <a:defRPr sz="2100" i="0" u="none" strike="noStrike" cap="none">
                <a:solidFill>
                  <a:schemeClr val="lt1"/>
                </a:solidFill>
                <a:latin typeface="Barlow Semi Condensed Light"/>
                <a:ea typeface="Barlow Semi Condensed Light"/>
                <a:cs typeface="Barlow Semi Condensed Light"/>
                <a:sym typeface="Barlow Semi Condensed Light"/>
              </a:defRPr>
            </a:lvl5pPr>
            <a:lvl6pPr marL="2743200" marR="0" lvl="5" indent="-228600" algn="l" rtl="0">
              <a:spcBef>
                <a:spcPts val="0"/>
              </a:spcBef>
              <a:spcAft>
                <a:spcPts val="0"/>
              </a:spcAft>
              <a:buClr>
                <a:schemeClr val="lt1"/>
              </a:buClr>
              <a:buSzPts val="2100"/>
              <a:buFont typeface="Barlow Semi Condensed Light"/>
              <a:buNone/>
              <a:defRPr sz="2100" i="0" u="none" strike="noStrike" cap="none">
                <a:solidFill>
                  <a:schemeClr val="lt1"/>
                </a:solidFill>
                <a:latin typeface="Barlow Semi Condensed Light"/>
                <a:ea typeface="Barlow Semi Condensed Light"/>
                <a:cs typeface="Barlow Semi Condensed Light"/>
                <a:sym typeface="Barlow Semi Condensed Light"/>
              </a:defRPr>
            </a:lvl6pPr>
            <a:lvl7pPr marL="3200400" marR="0" lvl="6" indent="-228600" algn="l" rtl="0">
              <a:spcBef>
                <a:spcPts val="0"/>
              </a:spcBef>
              <a:spcAft>
                <a:spcPts val="0"/>
              </a:spcAft>
              <a:buClr>
                <a:schemeClr val="lt1"/>
              </a:buClr>
              <a:buSzPts val="2100"/>
              <a:buFont typeface="Barlow Semi Condensed Light"/>
              <a:buNone/>
              <a:defRPr sz="2100" i="0" u="none" strike="noStrike" cap="none">
                <a:solidFill>
                  <a:schemeClr val="lt1"/>
                </a:solidFill>
                <a:latin typeface="Barlow Semi Condensed Light"/>
                <a:ea typeface="Barlow Semi Condensed Light"/>
                <a:cs typeface="Barlow Semi Condensed Light"/>
                <a:sym typeface="Barlow Semi Condensed Light"/>
              </a:defRPr>
            </a:lvl7pPr>
            <a:lvl8pPr marL="3657600" marR="0" lvl="7" indent="-228600" algn="l" rtl="0">
              <a:spcBef>
                <a:spcPts val="0"/>
              </a:spcBef>
              <a:spcAft>
                <a:spcPts val="0"/>
              </a:spcAft>
              <a:buClr>
                <a:schemeClr val="lt1"/>
              </a:buClr>
              <a:buSzPts val="2100"/>
              <a:buFont typeface="Barlow Semi Condensed Light"/>
              <a:buNone/>
              <a:defRPr sz="2100" i="0" u="none" strike="noStrike" cap="none">
                <a:solidFill>
                  <a:schemeClr val="lt1"/>
                </a:solidFill>
                <a:latin typeface="Barlow Semi Condensed Light"/>
                <a:ea typeface="Barlow Semi Condensed Light"/>
                <a:cs typeface="Barlow Semi Condensed Light"/>
                <a:sym typeface="Barlow Semi Condensed Light"/>
              </a:defRPr>
            </a:lvl8pPr>
            <a:lvl9pPr marL="4114800" marR="0" lvl="8" indent="-228600" algn="l" rtl="0">
              <a:spcBef>
                <a:spcPts val="0"/>
              </a:spcBef>
              <a:spcAft>
                <a:spcPts val="0"/>
              </a:spcAft>
              <a:buClr>
                <a:schemeClr val="lt1"/>
              </a:buClr>
              <a:buSzPts val="2100"/>
              <a:buFont typeface="Barlow Semi Condensed Light"/>
              <a:buNone/>
              <a:defRPr sz="2100" i="0" u="none" strike="noStrike" cap="none">
                <a:solidFill>
                  <a:schemeClr val="lt1"/>
                </a:solidFill>
                <a:latin typeface="Barlow Semi Condensed Light"/>
                <a:ea typeface="Barlow Semi Condensed Light"/>
                <a:cs typeface="Barlow Semi Condensed Light"/>
                <a:sym typeface="Barlow Semi Condensed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drive.google.com/file/d/1JsSwd9ff4_zMewohxw0jNPzQgDCbbEaB/view"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c467ca354d_6_24"/>
          <p:cNvSpPr txBox="1">
            <a:spLocks noGrp="1"/>
          </p:cNvSpPr>
          <p:nvPr>
            <p:ph type="title"/>
          </p:nvPr>
        </p:nvSpPr>
        <p:spPr>
          <a:xfrm>
            <a:off x="343650" y="119524"/>
            <a:ext cx="3914700" cy="6378257"/>
          </a:xfrm>
          <a:prstGeom prst="rect">
            <a:avLst/>
          </a:prstGeom>
        </p:spPr>
        <p:txBody>
          <a:bodyPr spcFirstLastPara="1" wrap="square" lIns="0" tIns="0" rIns="0" bIns="0" anchor="t" anchorCtr="0">
            <a:noAutofit/>
          </a:bodyPr>
          <a:lstStyle/>
          <a:p>
            <a:pPr marL="0" lvl="0" indent="0" algn="ctr" rtl="0">
              <a:spcBef>
                <a:spcPts val="0"/>
              </a:spcBef>
              <a:spcAft>
                <a:spcPts val="0"/>
              </a:spcAft>
              <a:buNone/>
            </a:pPr>
            <a:endParaRPr sz="7200" b="1" dirty="0">
              <a:solidFill>
                <a:schemeClr val="accent4"/>
              </a:solidFill>
            </a:endParaRPr>
          </a:p>
          <a:p>
            <a:pPr marL="0" lvl="0" indent="0" algn="ctr" rtl="0">
              <a:spcBef>
                <a:spcPts val="0"/>
              </a:spcBef>
              <a:spcAft>
                <a:spcPts val="0"/>
              </a:spcAft>
              <a:buNone/>
            </a:pPr>
            <a:endParaRPr sz="7200" b="1" dirty="0">
              <a:solidFill>
                <a:schemeClr val="accent4"/>
              </a:solidFill>
            </a:endParaRPr>
          </a:p>
          <a:p>
            <a:pPr marL="0" lvl="0" indent="0" algn="ctr" rtl="0">
              <a:spcBef>
                <a:spcPts val="0"/>
              </a:spcBef>
              <a:spcAft>
                <a:spcPts val="0"/>
              </a:spcAft>
              <a:buNone/>
            </a:pPr>
            <a:r>
              <a:rPr lang="en-GB" sz="7500" b="1" dirty="0">
                <a:solidFill>
                  <a:schemeClr val="accent4"/>
                </a:solidFill>
              </a:rPr>
              <a:t>An </a:t>
            </a:r>
            <a:r>
              <a:rPr lang="en-GB" sz="7500" b="1" dirty="0" err="1">
                <a:solidFill>
                  <a:schemeClr val="accent4"/>
                </a:solidFill>
              </a:rPr>
              <a:t>Chianfhoghlaim</a:t>
            </a:r>
            <a:r>
              <a:rPr lang="en-GB" sz="7500" b="1" dirty="0">
                <a:solidFill>
                  <a:schemeClr val="accent4"/>
                </a:solidFill>
              </a:rPr>
              <a:t> le </a:t>
            </a:r>
            <a:r>
              <a:rPr lang="en-GB" sz="7500" b="1" dirty="0" err="1">
                <a:solidFill>
                  <a:schemeClr val="accent4"/>
                </a:solidFill>
              </a:rPr>
              <a:t>Croí</a:t>
            </a:r>
            <a:br>
              <a:rPr lang="en-GB" sz="7500" b="1" dirty="0">
                <a:solidFill>
                  <a:schemeClr val="accent4"/>
                </a:solidFill>
              </a:rPr>
            </a:br>
            <a:r>
              <a:rPr lang="en-GB" sz="2000" b="1" dirty="0" err="1">
                <a:solidFill>
                  <a:schemeClr val="accent4"/>
                </a:solidFill>
              </a:rPr>
              <a:t>Emer</a:t>
            </a:r>
            <a:r>
              <a:rPr lang="en-GB" sz="2000" b="1" dirty="0">
                <a:solidFill>
                  <a:schemeClr val="accent4"/>
                </a:solidFill>
              </a:rPr>
              <a:t> Nic an </a:t>
            </a:r>
            <a:r>
              <a:rPr lang="en-GB" sz="2000" b="1" dirty="0" err="1">
                <a:solidFill>
                  <a:schemeClr val="accent4"/>
                </a:solidFill>
              </a:rPr>
              <a:t>Fhailí</a:t>
            </a:r>
            <a:r>
              <a:rPr lang="en-GB" sz="2000" b="1" dirty="0">
                <a:solidFill>
                  <a:schemeClr val="accent4"/>
                </a:solidFill>
              </a:rPr>
              <a:t> </a:t>
            </a:r>
            <a:r>
              <a:rPr lang="en-GB" sz="2000" b="1" dirty="0" err="1">
                <a:solidFill>
                  <a:schemeClr val="accent4"/>
                </a:solidFill>
              </a:rPr>
              <a:t>agus</a:t>
            </a:r>
            <a:r>
              <a:rPr lang="en-GB" sz="2000" b="1" dirty="0">
                <a:solidFill>
                  <a:schemeClr val="accent4"/>
                </a:solidFill>
              </a:rPr>
              <a:t> Mary Uí Dhaimhín</a:t>
            </a:r>
            <a:br>
              <a:rPr lang="en-GB" sz="2000" b="1" dirty="0">
                <a:solidFill>
                  <a:schemeClr val="accent4"/>
                </a:solidFill>
              </a:rPr>
            </a:br>
            <a:r>
              <a:rPr lang="en-GB" sz="2000" b="1" dirty="0" err="1">
                <a:solidFill>
                  <a:schemeClr val="accent4"/>
                </a:solidFill>
              </a:rPr>
              <a:t>Coláiste</a:t>
            </a:r>
            <a:r>
              <a:rPr lang="en-GB" sz="2000" b="1" dirty="0">
                <a:solidFill>
                  <a:schemeClr val="accent4"/>
                </a:solidFill>
              </a:rPr>
              <a:t> </a:t>
            </a:r>
            <a:r>
              <a:rPr lang="en-GB" sz="2000" b="1" dirty="0" err="1">
                <a:solidFill>
                  <a:schemeClr val="accent4"/>
                </a:solidFill>
              </a:rPr>
              <a:t>Feirste</a:t>
            </a:r>
            <a:endParaRPr sz="7500" b="1" dirty="0">
              <a:solidFill>
                <a:schemeClr val="accent4"/>
              </a:solidFill>
            </a:endParaRPr>
          </a:p>
        </p:txBody>
      </p:sp>
      <p:pic>
        <p:nvPicPr>
          <p:cNvPr id="276" name="Google Shape;276;gc467ca354d_6_24"/>
          <p:cNvPicPr preferRelativeResize="0"/>
          <p:nvPr/>
        </p:nvPicPr>
        <p:blipFill rotWithShape="1">
          <a:blip r:embed="rId3">
            <a:alphaModFix/>
          </a:blip>
          <a:srcRect l="27667"/>
          <a:stretch/>
        </p:blipFill>
        <p:spPr>
          <a:xfrm>
            <a:off x="4571850" y="119525"/>
            <a:ext cx="6813324" cy="6589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c467ca354d_5_8"/>
          <p:cNvSpPr txBox="1">
            <a:spLocks noGrp="1"/>
          </p:cNvSpPr>
          <p:nvPr>
            <p:ph type="title"/>
          </p:nvPr>
        </p:nvSpPr>
        <p:spPr>
          <a:xfrm>
            <a:off x="720475" y="276825"/>
            <a:ext cx="2885100" cy="6272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GB" sz="6000" b="1">
                <a:solidFill>
                  <a:schemeClr val="accent4"/>
                </a:solidFill>
              </a:rPr>
              <a:t>Grá dár ndaltaí</a:t>
            </a:r>
            <a:r>
              <a:rPr lang="en-GB" sz="6000">
                <a:solidFill>
                  <a:schemeClr val="accent4"/>
                </a:solidFill>
              </a:rPr>
              <a:t> = déanaimid plé orthu ó dhubh go dubh</a:t>
            </a:r>
            <a:endParaRPr sz="6000">
              <a:solidFill>
                <a:schemeClr val="accent4"/>
              </a:solidFill>
            </a:endParaRPr>
          </a:p>
        </p:txBody>
      </p:sp>
      <p:sp>
        <p:nvSpPr>
          <p:cNvPr id="333" name="Google Shape;333;gc467ca354d_5_8"/>
          <p:cNvSpPr txBox="1">
            <a:spLocks noGrp="1"/>
          </p:cNvSpPr>
          <p:nvPr>
            <p:ph type="body" idx="1"/>
          </p:nvPr>
        </p:nvSpPr>
        <p:spPr>
          <a:xfrm>
            <a:off x="4164825" y="625500"/>
            <a:ext cx="7174500" cy="5607000"/>
          </a:xfrm>
          <a:prstGeom prst="rect">
            <a:avLst/>
          </a:prstGeom>
          <a:solidFill>
            <a:srgbClr val="B7B7B7"/>
          </a:solidFill>
        </p:spPr>
        <p:txBody>
          <a:bodyPr spcFirstLastPara="1" wrap="square" lIns="91425" tIns="45700" rIns="91425" bIns="45700" anchor="t" anchorCtr="0">
            <a:normAutofit/>
          </a:bodyPr>
          <a:lstStyle/>
          <a:p>
            <a:pPr marL="0" lvl="0" indent="0" algn="l" rtl="0">
              <a:spcBef>
                <a:spcPts val="0"/>
              </a:spcBef>
              <a:spcAft>
                <a:spcPts val="0"/>
              </a:spcAft>
              <a:buNone/>
            </a:pPr>
            <a:r>
              <a:rPr lang="en-GB" sz="3200">
                <a:solidFill>
                  <a:srgbClr val="274E13"/>
                </a:solidFill>
                <a:latin typeface="Barlow Semi Condensed"/>
                <a:ea typeface="Barlow Semi Condensed"/>
                <a:cs typeface="Barlow Semi Condensed"/>
                <a:sym typeface="Barlow Semi Condensed"/>
              </a:rPr>
              <a:t>Cumarsáid foirne rí-thábhachtach chun monatóireacht agus idirghábháil a dhéanamh mar is ceart.</a:t>
            </a:r>
            <a:endParaRPr sz="3200">
              <a:solidFill>
                <a:srgbClr val="274E13"/>
              </a:solidFill>
              <a:latin typeface="Barlow Semi Condensed"/>
              <a:ea typeface="Barlow Semi Condensed"/>
              <a:cs typeface="Barlow Semi Condensed"/>
              <a:sym typeface="Barlow Semi Condensed"/>
            </a:endParaRPr>
          </a:p>
          <a:p>
            <a:pPr marL="0" lvl="0" indent="0" algn="l" rtl="0">
              <a:spcBef>
                <a:spcPts val="0"/>
              </a:spcBef>
              <a:spcAft>
                <a:spcPts val="0"/>
              </a:spcAft>
              <a:buNone/>
            </a:pPr>
            <a:endParaRPr sz="3200">
              <a:solidFill>
                <a:srgbClr val="274E13"/>
              </a:solidFill>
              <a:latin typeface="Barlow Semi Condensed"/>
              <a:ea typeface="Barlow Semi Condensed"/>
              <a:cs typeface="Barlow Semi Condensed"/>
              <a:sym typeface="Barlow Semi Condensed"/>
            </a:endParaRPr>
          </a:p>
          <a:p>
            <a:pPr marL="0" lvl="0" indent="0" algn="l" rtl="0">
              <a:spcBef>
                <a:spcPts val="0"/>
              </a:spcBef>
              <a:spcAft>
                <a:spcPts val="0"/>
              </a:spcAft>
              <a:buNone/>
            </a:pPr>
            <a:r>
              <a:rPr lang="en-GB" sz="3200">
                <a:solidFill>
                  <a:srgbClr val="274E13"/>
                </a:solidFill>
                <a:latin typeface="Barlow Semi Condensed"/>
                <a:ea typeface="Barlow Semi Condensed"/>
                <a:cs typeface="Barlow Semi Condensed"/>
                <a:sym typeface="Barlow Semi Condensed"/>
              </a:rPr>
              <a:t>Cruinnithe/cumarsáid roinne</a:t>
            </a:r>
            <a:endParaRPr sz="3200">
              <a:solidFill>
                <a:srgbClr val="274E13"/>
              </a:solidFill>
              <a:latin typeface="Barlow Semi Condensed"/>
              <a:ea typeface="Barlow Semi Condensed"/>
              <a:cs typeface="Barlow Semi Condensed"/>
              <a:sym typeface="Barlow Semi Condensed"/>
            </a:endParaRPr>
          </a:p>
          <a:p>
            <a:pPr marL="0" lvl="0" indent="0" algn="l" rtl="0">
              <a:spcBef>
                <a:spcPts val="0"/>
              </a:spcBef>
              <a:spcAft>
                <a:spcPts val="0"/>
              </a:spcAft>
              <a:buNone/>
            </a:pPr>
            <a:endParaRPr sz="3200">
              <a:solidFill>
                <a:srgbClr val="274E13"/>
              </a:solidFill>
              <a:latin typeface="Barlow Semi Condensed"/>
              <a:ea typeface="Barlow Semi Condensed"/>
              <a:cs typeface="Barlow Semi Condensed"/>
              <a:sym typeface="Barlow Semi Condensed"/>
            </a:endParaRPr>
          </a:p>
          <a:p>
            <a:pPr marL="0" lvl="0" indent="0" algn="l" rtl="0">
              <a:spcBef>
                <a:spcPts val="0"/>
              </a:spcBef>
              <a:spcAft>
                <a:spcPts val="0"/>
              </a:spcAft>
              <a:buNone/>
            </a:pPr>
            <a:r>
              <a:rPr lang="en-GB" sz="3200">
                <a:solidFill>
                  <a:srgbClr val="274E13"/>
                </a:solidFill>
                <a:latin typeface="Barlow Semi Condensed"/>
                <a:ea typeface="Barlow Semi Condensed"/>
                <a:cs typeface="Barlow Semi Condensed"/>
                <a:sym typeface="Barlow Semi Condensed"/>
              </a:rPr>
              <a:t>Cruinnithe/cumarsáid CB</a:t>
            </a:r>
            <a:endParaRPr sz="3200">
              <a:solidFill>
                <a:srgbClr val="274E13"/>
              </a:solidFill>
              <a:latin typeface="Barlow Semi Condensed"/>
              <a:ea typeface="Barlow Semi Condensed"/>
              <a:cs typeface="Barlow Semi Condensed"/>
              <a:sym typeface="Barlow Semi Condensed"/>
            </a:endParaRPr>
          </a:p>
          <a:p>
            <a:pPr marL="0" lvl="0" indent="0" algn="l" rtl="0">
              <a:spcBef>
                <a:spcPts val="0"/>
              </a:spcBef>
              <a:spcAft>
                <a:spcPts val="0"/>
              </a:spcAft>
              <a:buNone/>
            </a:pPr>
            <a:endParaRPr sz="3200">
              <a:solidFill>
                <a:srgbClr val="274E13"/>
              </a:solidFill>
              <a:latin typeface="Barlow Semi Condensed"/>
              <a:ea typeface="Barlow Semi Condensed"/>
              <a:cs typeface="Barlow Semi Condensed"/>
              <a:sym typeface="Barlow Semi Condensed"/>
            </a:endParaRPr>
          </a:p>
          <a:p>
            <a:pPr marL="0" lvl="0" indent="0" algn="l" rtl="0">
              <a:spcBef>
                <a:spcPts val="0"/>
              </a:spcBef>
              <a:spcAft>
                <a:spcPts val="0"/>
              </a:spcAft>
              <a:buNone/>
            </a:pPr>
            <a:r>
              <a:rPr lang="en-GB" sz="3200">
                <a:solidFill>
                  <a:srgbClr val="274E13"/>
                </a:solidFill>
                <a:latin typeface="Barlow Semi Condensed"/>
                <a:ea typeface="Barlow Semi Condensed"/>
                <a:cs typeface="Barlow Semi Condensed"/>
                <a:sym typeface="Barlow Semi Condensed"/>
              </a:rPr>
              <a:t>Cruinnithe FCS/CnabP</a:t>
            </a:r>
            <a:endParaRPr sz="3200">
              <a:solidFill>
                <a:srgbClr val="274E13"/>
              </a:solidFill>
              <a:latin typeface="Barlow Semi Condensed"/>
              <a:ea typeface="Barlow Semi Condensed"/>
              <a:cs typeface="Barlow Semi Condensed"/>
              <a:sym typeface="Barlow Semi Condensed"/>
            </a:endParaRPr>
          </a:p>
          <a:p>
            <a:pPr marL="0" lvl="0" indent="0" algn="l" rtl="0">
              <a:spcBef>
                <a:spcPts val="0"/>
              </a:spcBef>
              <a:spcAft>
                <a:spcPts val="0"/>
              </a:spcAft>
              <a:buNone/>
            </a:pPr>
            <a:endParaRPr sz="3200">
              <a:solidFill>
                <a:srgbClr val="274E13"/>
              </a:solidFill>
              <a:latin typeface="Barlow Semi Condensed"/>
              <a:ea typeface="Barlow Semi Condensed"/>
              <a:cs typeface="Barlow Semi Condensed"/>
              <a:sym typeface="Barlow Semi Condensed"/>
            </a:endParaRPr>
          </a:p>
          <a:p>
            <a:pPr marL="0" lvl="0" indent="0" algn="l" rtl="0">
              <a:spcBef>
                <a:spcPts val="0"/>
              </a:spcBef>
              <a:spcAft>
                <a:spcPts val="0"/>
              </a:spcAft>
              <a:buNone/>
            </a:pPr>
            <a:r>
              <a:rPr lang="en-GB" sz="3200">
                <a:solidFill>
                  <a:srgbClr val="274E13"/>
                </a:solidFill>
                <a:latin typeface="Barlow Semi Condensed"/>
                <a:ea typeface="Barlow Semi Condensed"/>
                <a:cs typeface="Barlow Semi Condensed"/>
                <a:sym typeface="Barlow Semi Condensed"/>
              </a:rPr>
              <a:t>Cumarsáid le tuismitheoirí: Parent App</a:t>
            </a:r>
            <a:endParaRPr sz="3200">
              <a:solidFill>
                <a:srgbClr val="274E13"/>
              </a:solidFill>
              <a:latin typeface="Barlow Semi Condensed"/>
              <a:ea typeface="Barlow Semi Condensed"/>
              <a:cs typeface="Barlow Semi Condensed"/>
              <a:sym typeface="Barlow Semi Condensed"/>
            </a:endParaRPr>
          </a:p>
          <a:p>
            <a:pPr marL="0" lvl="0" indent="0" algn="l" rtl="0">
              <a:spcBef>
                <a:spcPts val="0"/>
              </a:spcBef>
              <a:spcAft>
                <a:spcPts val="0"/>
              </a:spcAft>
              <a:buNone/>
            </a:pPr>
            <a:endParaRPr sz="2000">
              <a:latin typeface="Calibri"/>
              <a:ea typeface="Calibri"/>
              <a:cs typeface="Calibri"/>
              <a:sym typeface="Calibri"/>
            </a:endParaRPr>
          </a:p>
          <a:p>
            <a:pPr marL="0" lvl="0" indent="0" algn="l" rtl="0">
              <a:spcBef>
                <a:spcPts val="0"/>
              </a:spcBef>
              <a:spcAft>
                <a:spcPts val="0"/>
              </a:spcAft>
              <a:buClr>
                <a:schemeClr val="lt1"/>
              </a:buClr>
              <a:buSzPts val="2000"/>
              <a:buFont typeface="Calibri"/>
              <a:buNone/>
            </a:pPr>
            <a:endParaRPr sz="20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8"/>
          <p:cNvSpPr txBox="1">
            <a:spLocks noGrp="1"/>
          </p:cNvSpPr>
          <p:nvPr>
            <p:ph type="title"/>
          </p:nvPr>
        </p:nvSpPr>
        <p:spPr>
          <a:xfrm>
            <a:off x="838200" y="365125"/>
            <a:ext cx="4421100" cy="5312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sz="7000" b="1">
                <a:solidFill>
                  <a:schemeClr val="accent4"/>
                </a:solidFill>
              </a:rPr>
              <a:t>Pleanáil Eanáir – Márta</a:t>
            </a:r>
            <a:endParaRPr sz="7000" b="1">
              <a:solidFill>
                <a:schemeClr val="accent4"/>
              </a:solidFill>
            </a:endParaRPr>
          </a:p>
        </p:txBody>
      </p:sp>
      <p:sp>
        <p:nvSpPr>
          <p:cNvPr id="339" name="Google Shape;339;p18"/>
          <p:cNvSpPr txBox="1">
            <a:spLocks noGrp="1"/>
          </p:cNvSpPr>
          <p:nvPr>
            <p:ph type="body" idx="1"/>
          </p:nvPr>
        </p:nvSpPr>
        <p:spPr>
          <a:xfrm>
            <a:off x="5121425" y="493050"/>
            <a:ext cx="6232500" cy="5684100"/>
          </a:xfrm>
          <a:prstGeom prst="rect">
            <a:avLst/>
          </a:prstGeom>
          <a:solidFill>
            <a:srgbClr val="B7B7B7"/>
          </a:solid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None/>
            </a:pPr>
            <a:r>
              <a:rPr lang="en-GB" sz="3000">
                <a:solidFill>
                  <a:srgbClr val="274E13"/>
                </a:solidFill>
              </a:rPr>
              <a:t>Ceangal lárnach leis an PFS;</a:t>
            </a:r>
            <a:endParaRPr sz="3000">
              <a:solidFill>
                <a:srgbClr val="274E13"/>
              </a:solidFill>
            </a:endParaRPr>
          </a:p>
          <a:p>
            <a:pPr marL="0" lvl="0" indent="0" algn="l" rtl="0">
              <a:lnSpc>
                <a:spcPct val="90000"/>
              </a:lnSpc>
              <a:spcBef>
                <a:spcPts val="1000"/>
              </a:spcBef>
              <a:spcAft>
                <a:spcPts val="0"/>
              </a:spcAft>
              <a:buNone/>
            </a:pPr>
            <a:r>
              <a:rPr lang="en-GB" sz="3000" b="1">
                <a:solidFill>
                  <a:srgbClr val="274E13"/>
                </a:solidFill>
              </a:rPr>
              <a:t>Tosaíochtaí</a:t>
            </a:r>
            <a:r>
              <a:rPr lang="en-GB" sz="3000">
                <a:solidFill>
                  <a:srgbClr val="274E13"/>
                </a:solidFill>
              </a:rPr>
              <a:t>:</a:t>
            </a:r>
            <a:endParaRPr sz="3000">
              <a:solidFill>
                <a:srgbClr val="274E13"/>
              </a:solidFill>
            </a:endParaRPr>
          </a:p>
          <a:p>
            <a:pPr marL="457200" lvl="0" indent="-509905" algn="l" rtl="0">
              <a:lnSpc>
                <a:spcPct val="90000"/>
              </a:lnSpc>
              <a:spcBef>
                <a:spcPts val="1000"/>
              </a:spcBef>
              <a:spcAft>
                <a:spcPts val="0"/>
              </a:spcAft>
              <a:buClr>
                <a:srgbClr val="274E13"/>
              </a:buClr>
              <a:buSzPts val="3000"/>
              <a:buFont typeface="Calibri"/>
              <a:buAutoNum type="arabicPeriod"/>
            </a:pPr>
            <a:r>
              <a:rPr lang="en-GB" sz="3000" b="1">
                <a:solidFill>
                  <a:srgbClr val="274E13"/>
                </a:solidFill>
              </a:rPr>
              <a:t>Cumhdach Páistí </a:t>
            </a:r>
            <a:r>
              <a:rPr lang="en-GB" sz="3000">
                <a:solidFill>
                  <a:srgbClr val="274E13"/>
                </a:solidFill>
              </a:rPr>
              <a:t>- sampla le teacht</a:t>
            </a:r>
            <a:endParaRPr sz="3000">
              <a:solidFill>
                <a:srgbClr val="274E13"/>
              </a:solidFill>
            </a:endParaRPr>
          </a:p>
          <a:p>
            <a:pPr marL="457200" lvl="0" indent="-509905" algn="l" rtl="0">
              <a:lnSpc>
                <a:spcPct val="90000"/>
              </a:lnSpc>
              <a:spcBef>
                <a:spcPts val="1000"/>
              </a:spcBef>
              <a:spcAft>
                <a:spcPts val="0"/>
              </a:spcAft>
              <a:buClr>
                <a:srgbClr val="274E13"/>
              </a:buClr>
              <a:buSzPts val="3000"/>
              <a:buFont typeface="Calibri"/>
              <a:buAutoNum type="arabicPeriod"/>
            </a:pPr>
            <a:r>
              <a:rPr lang="en-GB" sz="3000" b="1">
                <a:solidFill>
                  <a:srgbClr val="274E13"/>
                </a:solidFill>
              </a:rPr>
              <a:t>Tinreamh</a:t>
            </a:r>
            <a:r>
              <a:rPr lang="en-GB" sz="3000">
                <a:solidFill>
                  <a:srgbClr val="274E13"/>
                </a:solidFill>
              </a:rPr>
              <a:t> - sampla le teacht </a:t>
            </a:r>
            <a:endParaRPr sz="3000">
              <a:solidFill>
                <a:srgbClr val="274E13"/>
              </a:solidFill>
            </a:endParaRPr>
          </a:p>
          <a:p>
            <a:pPr marL="457200" lvl="0" indent="-509905" algn="l" rtl="0">
              <a:lnSpc>
                <a:spcPct val="90000"/>
              </a:lnSpc>
              <a:spcBef>
                <a:spcPts val="1000"/>
              </a:spcBef>
              <a:spcAft>
                <a:spcPts val="0"/>
              </a:spcAft>
              <a:buClr>
                <a:srgbClr val="274E13"/>
              </a:buClr>
              <a:buSzPts val="3000"/>
              <a:buFont typeface="Calibri"/>
              <a:buAutoNum type="arabicPeriod"/>
            </a:pPr>
            <a:r>
              <a:rPr lang="en-GB" sz="3000">
                <a:solidFill>
                  <a:srgbClr val="274E13"/>
                </a:solidFill>
              </a:rPr>
              <a:t>Sabháilteacht ar Líne</a:t>
            </a:r>
            <a:endParaRPr sz="3000">
              <a:solidFill>
                <a:srgbClr val="274E13"/>
              </a:solidFill>
            </a:endParaRPr>
          </a:p>
          <a:p>
            <a:pPr marL="457200" lvl="0" indent="-509905" algn="l" rtl="0">
              <a:lnSpc>
                <a:spcPct val="90000"/>
              </a:lnSpc>
              <a:spcBef>
                <a:spcPts val="1000"/>
              </a:spcBef>
              <a:spcAft>
                <a:spcPts val="0"/>
              </a:spcAft>
              <a:buClr>
                <a:srgbClr val="274E13"/>
              </a:buClr>
              <a:buSzPts val="3000"/>
              <a:buFont typeface="Calibri"/>
              <a:buAutoNum type="arabicPeriod"/>
            </a:pPr>
            <a:r>
              <a:rPr lang="en-GB" sz="3000">
                <a:solidFill>
                  <a:srgbClr val="274E13"/>
                </a:solidFill>
              </a:rPr>
              <a:t>An Ghaeilge</a:t>
            </a:r>
            <a:endParaRPr sz="3000">
              <a:solidFill>
                <a:srgbClr val="274E13"/>
              </a:solidFill>
            </a:endParaRPr>
          </a:p>
          <a:p>
            <a:pPr marL="457200" lvl="0" indent="-509905" algn="l" rtl="0">
              <a:lnSpc>
                <a:spcPct val="90000"/>
              </a:lnSpc>
              <a:spcBef>
                <a:spcPts val="1000"/>
              </a:spcBef>
              <a:spcAft>
                <a:spcPts val="0"/>
              </a:spcAft>
              <a:buClr>
                <a:srgbClr val="274E13"/>
              </a:buClr>
              <a:buSzPts val="3000"/>
              <a:buAutoNum type="arabicPeriod"/>
            </a:pPr>
            <a:r>
              <a:rPr lang="en-GB" sz="3000">
                <a:solidFill>
                  <a:srgbClr val="274E13"/>
                </a:solidFill>
              </a:rPr>
              <a:t>RSO</a:t>
            </a:r>
            <a:endParaRPr sz="3000">
              <a:solidFill>
                <a:srgbClr val="274E13"/>
              </a:solidFill>
            </a:endParaRPr>
          </a:p>
          <a:p>
            <a:pPr marL="457200" lvl="0" indent="-509905" algn="l" rtl="0">
              <a:lnSpc>
                <a:spcPct val="90000"/>
              </a:lnSpc>
              <a:spcBef>
                <a:spcPts val="1000"/>
              </a:spcBef>
              <a:spcAft>
                <a:spcPts val="0"/>
              </a:spcAft>
              <a:buClr>
                <a:srgbClr val="274E13"/>
              </a:buClr>
              <a:buSzPts val="3000"/>
              <a:buFont typeface="Calibri"/>
              <a:buAutoNum type="arabicPeriod"/>
            </a:pPr>
            <a:r>
              <a:rPr lang="en-GB" sz="3000">
                <a:solidFill>
                  <a:srgbClr val="274E13"/>
                </a:solidFill>
              </a:rPr>
              <a:t>Forbairt Phearsanta</a:t>
            </a:r>
            <a:endParaRPr sz="3000">
              <a:solidFill>
                <a:srgbClr val="274E13"/>
              </a:solidFill>
            </a:endParaRPr>
          </a:p>
          <a:p>
            <a:pPr marL="457200" lvl="0" indent="-509905" algn="l" rtl="0">
              <a:lnSpc>
                <a:spcPct val="90000"/>
              </a:lnSpc>
              <a:spcBef>
                <a:spcPts val="1000"/>
              </a:spcBef>
              <a:spcAft>
                <a:spcPts val="0"/>
              </a:spcAft>
              <a:buClr>
                <a:srgbClr val="274E13"/>
              </a:buClr>
              <a:buSzPts val="3000"/>
              <a:buFont typeface="Calibri"/>
              <a:buAutoNum type="arabicPeriod"/>
            </a:pPr>
            <a:r>
              <a:rPr lang="en-GB" sz="3000">
                <a:solidFill>
                  <a:srgbClr val="274E13"/>
                </a:solidFill>
              </a:rPr>
              <a:t>Gael Cheannaireacht agus Guth na nDaltaí</a:t>
            </a:r>
            <a:endParaRPr sz="3000">
              <a:solidFill>
                <a:srgbClr val="274E13"/>
              </a:solidFill>
            </a:endParaRPr>
          </a:p>
          <a:p>
            <a:pPr marL="457200" lvl="0" indent="-509905" algn="l" rtl="0">
              <a:lnSpc>
                <a:spcPct val="90000"/>
              </a:lnSpc>
              <a:spcBef>
                <a:spcPts val="1000"/>
              </a:spcBef>
              <a:spcAft>
                <a:spcPts val="0"/>
              </a:spcAft>
              <a:buClr>
                <a:srgbClr val="274E13"/>
              </a:buClr>
              <a:buSzPts val="3000"/>
              <a:buFont typeface="Calibri"/>
              <a:buAutoNum type="arabicPeriod"/>
            </a:pPr>
            <a:r>
              <a:rPr lang="en-GB" sz="3000">
                <a:solidFill>
                  <a:srgbClr val="274E13"/>
                </a:solidFill>
              </a:rPr>
              <a:t>THAW</a:t>
            </a:r>
            <a:endParaRPr sz="3000">
              <a:solidFill>
                <a:srgbClr val="274E13"/>
              </a:solidFill>
            </a:endParaRPr>
          </a:p>
          <a:p>
            <a:pPr marL="228600" lvl="0" indent="-90804" algn="l" rtl="0">
              <a:lnSpc>
                <a:spcPct val="90000"/>
              </a:lnSpc>
              <a:spcBef>
                <a:spcPts val="1000"/>
              </a:spcBef>
              <a:spcAft>
                <a:spcPts val="0"/>
              </a:spcAft>
              <a:buClr>
                <a:schemeClr val="dk1"/>
              </a:buClr>
              <a:buSzPts val="2800"/>
              <a:buNone/>
            </a:pPr>
            <a:endParaRPr/>
          </a:p>
          <a:p>
            <a:pPr marL="228600" lvl="0" indent="-90804"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c467ca354d_5_13"/>
          <p:cNvSpPr txBox="1">
            <a:spLocks noGrp="1"/>
          </p:cNvSpPr>
          <p:nvPr>
            <p:ph type="title"/>
          </p:nvPr>
        </p:nvSpPr>
        <p:spPr>
          <a:xfrm>
            <a:off x="838200" y="365125"/>
            <a:ext cx="4180200" cy="5948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sz="7500">
                <a:solidFill>
                  <a:schemeClr val="accent4"/>
                </a:solidFill>
              </a:rPr>
              <a:t>Samplaí d’fhoirmeacha ar an mhonatóireacht</a:t>
            </a:r>
            <a:endParaRPr sz="7500">
              <a:solidFill>
                <a:schemeClr val="accent4"/>
              </a:solidFill>
            </a:endParaRPr>
          </a:p>
        </p:txBody>
      </p:sp>
      <p:pic>
        <p:nvPicPr>
          <p:cNvPr id="345" name="Google Shape;345;gc467ca354d_5_13"/>
          <p:cNvPicPr preferRelativeResize="0">
            <a:picLocks noGrp="1"/>
          </p:cNvPicPr>
          <p:nvPr>
            <p:ph type="body" idx="1"/>
          </p:nvPr>
        </p:nvPicPr>
        <p:blipFill rotWithShape="1">
          <a:blip r:embed="rId3">
            <a:alphaModFix/>
          </a:blip>
          <a:srcRect l="19517" t="43441" r="40861" b="24807"/>
          <a:stretch/>
        </p:blipFill>
        <p:spPr>
          <a:xfrm>
            <a:off x="5092000" y="365125"/>
            <a:ext cx="6297900" cy="5811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3"/>
          <p:cNvSpPr txBox="1">
            <a:spLocks noGrp="1"/>
          </p:cNvSpPr>
          <p:nvPr>
            <p:ph type="title"/>
          </p:nvPr>
        </p:nvSpPr>
        <p:spPr>
          <a:xfrm>
            <a:off x="838200" y="219475"/>
            <a:ext cx="5620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solidFill>
                  <a:schemeClr val="accent4"/>
                </a:solidFill>
              </a:rPr>
              <a:t>Cumhdach Páistí/An Dalta Leochaileach - CIALL</a:t>
            </a:r>
            <a:endParaRPr b="1">
              <a:solidFill>
                <a:schemeClr val="accent4"/>
              </a:solidFill>
            </a:endParaRPr>
          </a:p>
        </p:txBody>
      </p:sp>
      <p:pic>
        <p:nvPicPr>
          <p:cNvPr id="351" name="Google Shape;351;p23"/>
          <p:cNvPicPr preferRelativeResize="0">
            <a:picLocks noGrp="1"/>
          </p:cNvPicPr>
          <p:nvPr>
            <p:ph type="body" idx="1"/>
          </p:nvPr>
        </p:nvPicPr>
        <p:blipFill rotWithShape="1">
          <a:blip r:embed="rId3">
            <a:alphaModFix/>
          </a:blip>
          <a:srcRect l="14993" t="22053" r="14349"/>
          <a:stretch/>
        </p:blipFill>
        <p:spPr>
          <a:xfrm>
            <a:off x="112554" y="1690817"/>
            <a:ext cx="6286500" cy="4504800"/>
          </a:xfrm>
          <a:prstGeom prst="rect">
            <a:avLst/>
          </a:prstGeom>
          <a:noFill/>
          <a:ln>
            <a:noFill/>
          </a:ln>
        </p:spPr>
      </p:pic>
      <p:sp>
        <p:nvSpPr>
          <p:cNvPr id="352" name="Google Shape;352;p23"/>
          <p:cNvSpPr txBox="1">
            <a:spLocks noGrp="1"/>
          </p:cNvSpPr>
          <p:nvPr>
            <p:ph type="title"/>
          </p:nvPr>
        </p:nvSpPr>
        <p:spPr>
          <a:xfrm>
            <a:off x="6789424" y="219475"/>
            <a:ext cx="52062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Calibri"/>
              <a:buNone/>
            </a:pPr>
            <a:r>
              <a:rPr lang="en-GB" b="1">
                <a:solidFill>
                  <a:schemeClr val="accent4"/>
                </a:solidFill>
              </a:rPr>
              <a:t>An Dalta Leochaileach - CIALL CF</a:t>
            </a:r>
            <a:endParaRPr>
              <a:solidFill>
                <a:schemeClr val="accent4"/>
              </a:solidFill>
            </a:endParaRPr>
          </a:p>
        </p:txBody>
      </p:sp>
      <p:sp>
        <p:nvSpPr>
          <p:cNvPr id="353" name="Google Shape;353;p23"/>
          <p:cNvSpPr txBox="1">
            <a:spLocks noGrp="1"/>
          </p:cNvSpPr>
          <p:nvPr>
            <p:ph type="body" idx="1"/>
          </p:nvPr>
        </p:nvSpPr>
        <p:spPr>
          <a:xfrm>
            <a:off x="6892800" y="1690825"/>
            <a:ext cx="4797300" cy="4808700"/>
          </a:xfrm>
          <a:prstGeom prst="rect">
            <a:avLst/>
          </a:prstGeom>
          <a:solidFill>
            <a:srgbClr val="B7B7B7"/>
          </a:solid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rgbClr val="274E13"/>
              </a:buClr>
              <a:buSzPts val="3800"/>
              <a:buNone/>
            </a:pPr>
            <a:r>
              <a:rPr lang="en-GB" sz="3800">
                <a:solidFill>
                  <a:srgbClr val="274E13"/>
                </a:solidFill>
              </a:rPr>
              <a:t>Ró-ghineáralta;</a:t>
            </a:r>
            <a:endParaRPr sz="3800">
              <a:solidFill>
                <a:srgbClr val="274E13"/>
              </a:solidFill>
            </a:endParaRPr>
          </a:p>
          <a:p>
            <a:pPr marL="228600" lvl="0" indent="-50800" algn="l" rtl="0">
              <a:lnSpc>
                <a:spcPct val="90000"/>
              </a:lnSpc>
              <a:spcBef>
                <a:spcPts val="1000"/>
              </a:spcBef>
              <a:spcAft>
                <a:spcPts val="0"/>
              </a:spcAft>
              <a:buClr>
                <a:srgbClr val="274E13"/>
              </a:buClr>
              <a:buSzPts val="3800"/>
              <a:buNone/>
            </a:pPr>
            <a:r>
              <a:rPr lang="en-GB" sz="3800">
                <a:solidFill>
                  <a:srgbClr val="274E13"/>
                </a:solidFill>
              </a:rPr>
              <a:t>Shainmhínigh muid an tuiscint dúinn féin:</a:t>
            </a:r>
            <a:endParaRPr sz="3800">
              <a:solidFill>
                <a:srgbClr val="274E13"/>
              </a:solidFill>
            </a:endParaRPr>
          </a:p>
          <a:p>
            <a:pPr marL="228600" lvl="0" indent="-50800" algn="l" rtl="0">
              <a:lnSpc>
                <a:spcPct val="90000"/>
              </a:lnSpc>
              <a:spcBef>
                <a:spcPts val="1000"/>
              </a:spcBef>
              <a:spcAft>
                <a:spcPts val="0"/>
              </a:spcAft>
              <a:buClr>
                <a:srgbClr val="274E13"/>
              </a:buClr>
              <a:buSzPts val="3800"/>
              <a:buNone/>
            </a:pPr>
            <a:r>
              <a:rPr lang="en-GB" sz="3800">
                <a:solidFill>
                  <a:srgbClr val="274E13"/>
                </a:solidFill>
              </a:rPr>
              <a:t>11 chatagóir:</a:t>
            </a:r>
            <a:endParaRPr sz="3800">
              <a:solidFill>
                <a:srgbClr val="274E13"/>
              </a:solidFill>
            </a:endParaRPr>
          </a:p>
          <a:p>
            <a:pPr marL="228600" lvl="0" indent="-50800" algn="l" rtl="0">
              <a:lnSpc>
                <a:spcPct val="90000"/>
              </a:lnSpc>
              <a:spcBef>
                <a:spcPts val="1000"/>
              </a:spcBef>
              <a:spcAft>
                <a:spcPts val="0"/>
              </a:spcAft>
              <a:buClr>
                <a:srgbClr val="274E13"/>
              </a:buClr>
              <a:buSzPts val="3800"/>
              <a:buNone/>
            </a:pPr>
            <a:r>
              <a:rPr lang="en-GB" sz="3800">
                <a:solidFill>
                  <a:srgbClr val="274E13"/>
                </a:solidFill>
              </a:rPr>
              <a:t>Treoir don fhoireann:</a:t>
            </a:r>
            <a:endParaRPr sz="3800">
              <a:solidFill>
                <a:srgbClr val="274E13"/>
              </a:solidFill>
            </a:endParaRPr>
          </a:p>
          <a:p>
            <a:pPr marL="228600" lvl="0" indent="-50800" algn="l" rtl="0">
              <a:lnSpc>
                <a:spcPct val="90000"/>
              </a:lnSpc>
              <a:spcBef>
                <a:spcPts val="1000"/>
              </a:spcBef>
              <a:spcAft>
                <a:spcPts val="0"/>
              </a:spcAft>
              <a:buClr>
                <a:srgbClr val="274E13"/>
              </a:buClr>
              <a:buSzPts val="3800"/>
              <a:buNone/>
            </a:pPr>
            <a:r>
              <a:rPr lang="en-GB" sz="3800">
                <a:solidFill>
                  <a:srgbClr val="274E13"/>
                </a:solidFill>
              </a:rPr>
              <a:t>+add comment;</a:t>
            </a:r>
            <a:endParaRPr sz="3800">
              <a:solidFill>
                <a:srgbClr val="274E13"/>
              </a:solidFill>
            </a:endParaRPr>
          </a:p>
          <a:p>
            <a:pPr marL="228600" lvl="0" indent="-50800" algn="l" rtl="0">
              <a:lnSpc>
                <a:spcPct val="90000"/>
              </a:lnSpc>
              <a:spcBef>
                <a:spcPts val="1000"/>
              </a:spcBef>
              <a:spcAft>
                <a:spcPts val="0"/>
              </a:spcAft>
              <a:buClr>
                <a:srgbClr val="274E13"/>
              </a:buClr>
              <a:buSzPts val="3800"/>
              <a:buNone/>
            </a:pPr>
            <a:r>
              <a:rPr lang="en-GB" sz="3800">
                <a:solidFill>
                  <a:srgbClr val="274E13"/>
                </a:solidFill>
              </a:rPr>
              <a:t>Monatóireacht na foirne CnbP</a:t>
            </a:r>
            <a:endParaRPr sz="3800">
              <a:solidFill>
                <a:srgbClr val="274E13"/>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59" name="Google Shape;359;p25"/>
          <p:cNvPicPr preferRelativeResize="0">
            <a:picLocks noGrp="1"/>
          </p:cNvPicPr>
          <p:nvPr>
            <p:ph type="body" idx="1"/>
          </p:nvPr>
        </p:nvPicPr>
        <p:blipFill rotWithShape="1">
          <a:blip r:embed="rId3">
            <a:alphaModFix/>
          </a:blip>
          <a:srcRect t="3437" r="20565"/>
          <a:stretch/>
        </p:blipFill>
        <p:spPr>
          <a:xfrm>
            <a:off x="161000" y="289325"/>
            <a:ext cx="11803800" cy="6279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65" name="Google Shape;365;p26"/>
          <p:cNvPicPr preferRelativeResize="0">
            <a:picLocks noGrp="1"/>
          </p:cNvPicPr>
          <p:nvPr>
            <p:ph type="body" idx="1"/>
          </p:nvPr>
        </p:nvPicPr>
        <p:blipFill rotWithShape="1">
          <a:blip r:embed="rId3">
            <a:alphaModFix/>
          </a:blip>
          <a:srcRect t="3429" r="19585" b="78445"/>
          <a:stretch/>
        </p:blipFill>
        <p:spPr>
          <a:xfrm>
            <a:off x="220750" y="220750"/>
            <a:ext cx="11758800" cy="6416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71" name="Google Shape;371;p20"/>
          <p:cNvPicPr preferRelativeResize="0">
            <a:picLocks noGrp="1"/>
          </p:cNvPicPr>
          <p:nvPr>
            <p:ph type="body" idx="1"/>
          </p:nvPr>
        </p:nvPicPr>
        <p:blipFill rotWithShape="1">
          <a:blip r:embed="rId3">
            <a:alphaModFix/>
          </a:blip>
          <a:srcRect l="22524" t="16708" r="12544"/>
          <a:stretch/>
        </p:blipFill>
        <p:spPr>
          <a:xfrm>
            <a:off x="212175" y="238050"/>
            <a:ext cx="11757300" cy="6427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8" name="Google Shape;378;gc467ca354d_5_24"/>
          <p:cNvPicPr preferRelativeResize="0">
            <a:picLocks noGrp="1"/>
          </p:cNvPicPr>
          <p:nvPr>
            <p:ph type="body" idx="1"/>
          </p:nvPr>
        </p:nvPicPr>
        <p:blipFill rotWithShape="1">
          <a:blip r:embed="rId3">
            <a:alphaModFix/>
          </a:blip>
          <a:srcRect l="26988"/>
          <a:stretch/>
        </p:blipFill>
        <p:spPr>
          <a:xfrm>
            <a:off x="415636" y="212725"/>
            <a:ext cx="11582400" cy="6213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464657946ce65e2d_19"/>
          <p:cNvSpPr txBox="1">
            <a:spLocks noGrp="1"/>
          </p:cNvSpPr>
          <p:nvPr>
            <p:ph type="title"/>
          </p:nvPr>
        </p:nvSpPr>
        <p:spPr>
          <a:xfrm>
            <a:off x="727175" y="2289025"/>
            <a:ext cx="2966700" cy="1177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sz="9000" b="1">
              <a:solidFill>
                <a:schemeClr val="accent4"/>
              </a:solidFill>
            </a:endParaRPr>
          </a:p>
          <a:p>
            <a:pPr marL="0" lvl="0" indent="0" algn="l" rtl="0">
              <a:spcBef>
                <a:spcPts val="0"/>
              </a:spcBef>
              <a:spcAft>
                <a:spcPts val="0"/>
              </a:spcAft>
              <a:buNone/>
            </a:pPr>
            <a:r>
              <a:rPr lang="en-GB" sz="9000" b="1">
                <a:solidFill>
                  <a:schemeClr val="accent4"/>
                </a:solidFill>
              </a:rPr>
              <a:t>Ionchais</a:t>
            </a:r>
            <a:endParaRPr sz="9000" b="1">
              <a:solidFill>
                <a:schemeClr val="accent4"/>
              </a:solidFill>
            </a:endParaRPr>
          </a:p>
        </p:txBody>
      </p:sp>
      <p:pic>
        <p:nvPicPr>
          <p:cNvPr id="384" name="Google Shape;384;g464657946ce65e2d_19"/>
          <p:cNvPicPr preferRelativeResize="0"/>
          <p:nvPr/>
        </p:nvPicPr>
        <p:blipFill>
          <a:blip r:embed="rId3">
            <a:alphaModFix/>
          </a:blip>
          <a:stretch>
            <a:fillRect/>
          </a:stretch>
        </p:blipFill>
        <p:spPr>
          <a:xfrm>
            <a:off x="4004225" y="268950"/>
            <a:ext cx="7421901" cy="6494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g3cb123355f9fc03d_23"/>
          <p:cNvPicPr preferRelativeResize="0"/>
          <p:nvPr/>
        </p:nvPicPr>
        <p:blipFill rotWithShape="1">
          <a:blip r:embed="rId3">
            <a:alphaModFix/>
          </a:blip>
          <a:srcRect t="33762" b="32124"/>
          <a:stretch/>
        </p:blipFill>
        <p:spPr>
          <a:xfrm>
            <a:off x="4841150" y="161875"/>
            <a:ext cx="7350850" cy="6622376"/>
          </a:xfrm>
          <a:prstGeom prst="rect">
            <a:avLst/>
          </a:prstGeom>
          <a:noFill/>
          <a:ln>
            <a:noFill/>
          </a:ln>
        </p:spPr>
      </p:pic>
      <p:sp>
        <p:nvSpPr>
          <p:cNvPr id="390" name="Google Shape;390;g3cb123355f9fc03d_23"/>
          <p:cNvSpPr txBox="1"/>
          <p:nvPr/>
        </p:nvSpPr>
        <p:spPr>
          <a:xfrm>
            <a:off x="373550" y="582700"/>
            <a:ext cx="4659600" cy="4826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GB" sz="11000" b="1">
                <a:solidFill>
                  <a:schemeClr val="accent4"/>
                </a:solidFill>
                <a:latin typeface="Sue Ellen Francisco"/>
                <a:ea typeface="Sue Ellen Francisco"/>
                <a:cs typeface="Sue Ellen Francisco"/>
                <a:sym typeface="Sue Ellen Francisco"/>
              </a:rPr>
              <a:t>Teanga na </a:t>
            </a:r>
            <a:endParaRPr sz="11000" b="1">
              <a:solidFill>
                <a:schemeClr val="accent4"/>
              </a:solidFill>
              <a:latin typeface="Sue Ellen Francisco"/>
              <a:ea typeface="Sue Ellen Francisco"/>
              <a:cs typeface="Sue Ellen Francisco"/>
              <a:sym typeface="Sue Ellen Francisco"/>
            </a:endParaRPr>
          </a:p>
          <a:p>
            <a:pPr marL="0" lvl="0" indent="0" algn="l" rtl="0">
              <a:lnSpc>
                <a:spcPct val="90000"/>
              </a:lnSpc>
              <a:spcBef>
                <a:spcPts val="0"/>
              </a:spcBef>
              <a:spcAft>
                <a:spcPts val="0"/>
              </a:spcAft>
              <a:buNone/>
            </a:pPr>
            <a:r>
              <a:rPr lang="en-GB" sz="11000" b="1">
                <a:solidFill>
                  <a:schemeClr val="accent4"/>
                </a:solidFill>
                <a:latin typeface="Sue Ellen Francisco"/>
                <a:ea typeface="Sue Ellen Francisco"/>
                <a:cs typeface="Sue Ellen Francisco"/>
                <a:sym typeface="Sue Ellen Francisco"/>
              </a:rPr>
              <a:t>Cumarsáide</a:t>
            </a:r>
            <a:endParaRPr sz="11000">
              <a:solidFill>
                <a:schemeClr val="accent4"/>
              </a:solidFill>
              <a:latin typeface="Sue Ellen Francisco"/>
              <a:ea typeface="Sue Ellen Francisco"/>
              <a:cs typeface="Sue Ellen Francisco"/>
              <a:sym typeface="Sue Ellen Francisc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718634b93fead2e9_1"/>
          <p:cNvSpPr txBox="1">
            <a:spLocks noGrp="1"/>
          </p:cNvSpPr>
          <p:nvPr>
            <p:ph type="title"/>
          </p:nvPr>
        </p:nvSpPr>
        <p:spPr>
          <a:xfrm>
            <a:off x="343650" y="219750"/>
            <a:ext cx="3914700" cy="5925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endParaRPr sz="7200" b="1">
              <a:solidFill>
                <a:schemeClr val="accent4"/>
              </a:solidFill>
            </a:endParaRPr>
          </a:p>
          <a:p>
            <a:pPr marL="0" lvl="0" indent="0" algn="ctr" rtl="0">
              <a:spcBef>
                <a:spcPts val="0"/>
              </a:spcBef>
              <a:spcAft>
                <a:spcPts val="0"/>
              </a:spcAft>
              <a:buNone/>
            </a:pPr>
            <a:endParaRPr sz="7200" b="1">
              <a:solidFill>
                <a:schemeClr val="accent4"/>
              </a:solidFill>
            </a:endParaRPr>
          </a:p>
          <a:p>
            <a:pPr marL="0" lvl="0" indent="0" algn="ctr" rtl="0">
              <a:spcBef>
                <a:spcPts val="0"/>
              </a:spcBef>
              <a:spcAft>
                <a:spcPts val="0"/>
              </a:spcAft>
              <a:buNone/>
            </a:pPr>
            <a:r>
              <a:rPr lang="en-GB" sz="7200" b="1">
                <a:solidFill>
                  <a:schemeClr val="accent4"/>
                </a:solidFill>
              </a:rPr>
              <a:t>Ceannaireacht </a:t>
            </a:r>
            <a:endParaRPr sz="7200" b="1">
              <a:solidFill>
                <a:schemeClr val="accent4"/>
              </a:solidFill>
            </a:endParaRPr>
          </a:p>
          <a:p>
            <a:pPr marL="0" lvl="0" indent="0" algn="ctr" rtl="0">
              <a:spcBef>
                <a:spcPts val="0"/>
              </a:spcBef>
              <a:spcAft>
                <a:spcPts val="0"/>
              </a:spcAft>
              <a:buNone/>
            </a:pPr>
            <a:r>
              <a:rPr lang="en-GB" sz="7200" b="1">
                <a:solidFill>
                  <a:schemeClr val="accent4"/>
                </a:solidFill>
              </a:rPr>
              <a:t>le Croí:</a:t>
            </a:r>
            <a:endParaRPr sz="7200" b="1">
              <a:solidFill>
                <a:schemeClr val="accent4"/>
              </a:solidFill>
            </a:endParaRPr>
          </a:p>
        </p:txBody>
      </p:sp>
      <p:pic>
        <p:nvPicPr>
          <p:cNvPr id="282" name="Google Shape;282;g718634b93fead2e9_1"/>
          <p:cNvPicPr preferRelativeResize="0"/>
          <p:nvPr/>
        </p:nvPicPr>
        <p:blipFill rotWithShape="1">
          <a:blip r:embed="rId3">
            <a:alphaModFix/>
          </a:blip>
          <a:srcRect l="27667"/>
          <a:stretch/>
        </p:blipFill>
        <p:spPr>
          <a:xfrm>
            <a:off x="4571850" y="119525"/>
            <a:ext cx="6813324" cy="6589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gc467ca354d_5_30"/>
          <p:cNvPicPr preferRelativeResize="0"/>
          <p:nvPr/>
        </p:nvPicPr>
        <p:blipFill>
          <a:blip r:embed="rId3">
            <a:alphaModFix/>
          </a:blip>
          <a:stretch>
            <a:fillRect/>
          </a:stretch>
        </p:blipFill>
        <p:spPr>
          <a:xfrm>
            <a:off x="5577650" y="338475"/>
            <a:ext cx="5827825" cy="6254624"/>
          </a:xfrm>
          <a:prstGeom prst="rect">
            <a:avLst/>
          </a:prstGeom>
          <a:noFill/>
          <a:ln>
            <a:noFill/>
          </a:ln>
        </p:spPr>
      </p:pic>
      <p:sp>
        <p:nvSpPr>
          <p:cNvPr id="396" name="Google Shape;396;gc467ca354d_5_30"/>
          <p:cNvSpPr txBox="1"/>
          <p:nvPr/>
        </p:nvSpPr>
        <p:spPr>
          <a:xfrm>
            <a:off x="824150" y="1692425"/>
            <a:ext cx="4650600" cy="3232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11000" b="1">
                <a:solidFill>
                  <a:schemeClr val="accent4"/>
                </a:solidFill>
                <a:latin typeface="Sue Ellen Francisco"/>
                <a:ea typeface="Sue Ellen Francisco"/>
                <a:cs typeface="Sue Ellen Francisco"/>
                <a:sym typeface="Sue Ellen Francisco"/>
              </a:rPr>
              <a:t>Teanga na </a:t>
            </a:r>
            <a:endParaRPr sz="11000" b="1">
              <a:solidFill>
                <a:schemeClr val="accent4"/>
              </a:solidFill>
              <a:latin typeface="Sue Ellen Francisco"/>
              <a:ea typeface="Sue Ellen Francisco"/>
              <a:cs typeface="Sue Ellen Francisco"/>
              <a:sym typeface="Sue Ellen Francisco"/>
            </a:endParaRPr>
          </a:p>
          <a:p>
            <a:pPr marL="0" lvl="0" indent="0" algn="l" rtl="0">
              <a:lnSpc>
                <a:spcPct val="90000"/>
              </a:lnSpc>
              <a:spcBef>
                <a:spcPts val="0"/>
              </a:spcBef>
              <a:spcAft>
                <a:spcPts val="0"/>
              </a:spcAft>
              <a:buNone/>
            </a:pPr>
            <a:r>
              <a:rPr lang="en-GB" sz="11000" b="1">
                <a:solidFill>
                  <a:schemeClr val="accent4"/>
                </a:solidFill>
                <a:latin typeface="Sue Ellen Francisco"/>
                <a:ea typeface="Sue Ellen Francisco"/>
                <a:cs typeface="Sue Ellen Francisco"/>
                <a:sym typeface="Sue Ellen Francisco"/>
              </a:rPr>
              <a:t>Cumarsáide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464657946ce65e2d_12"/>
          <p:cNvSpPr txBox="1">
            <a:spLocks noGrp="1"/>
          </p:cNvSpPr>
          <p:nvPr>
            <p:ph type="title"/>
          </p:nvPr>
        </p:nvSpPr>
        <p:spPr>
          <a:xfrm>
            <a:off x="635200" y="183150"/>
            <a:ext cx="10515600" cy="1322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GB"/>
              <a:t>Cur Chuige:</a:t>
            </a:r>
            <a:endParaRPr/>
          </a:p>
        </p:txBody>
      </p:sp>
      <p:sp>
        <p:nvSpPr>
          <p:cNvPr id="402" name="Google Shape;402;g464657946ce65e2d_12"/>
          <p:cNvSpPr txBox="1">
            <a:spLocks noGrp="1"/>
          </p:cNvSpPr>
          <p:nvPr>
            <p:ph type="body" idx="1"/>
          </p:nvPr>
        </p:nvSpPr>
        <p:spPr>
          <a:xfrm>
            <a:off x="635200" y="1914726"/>
            <a:ext cx="10515600" cy="3921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403" name="Google Shape;403;g464657946ce65e2d_12"/>
          <p:cNvPicPr preferRelativeResize="0"/>
          <p:nvPr/>
        </p:nvPicPr>
        <p:blipFill>
          <a:blip r:embed="rId3">
            <a:alphaModFix/>
          </a:blip>
          <a:stretch>
            <a:fillRect/>
          </a:stretch>
        </p:blipFill>
        <p:spPr>
          <a:xfrm>
            <a:off x="512300" y="183150"/>
            <a:ext cx="11162200" cy="65389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7b08904e121d2ef6_2"/>
          <p:cNvSpPr txBox="1">
            <a:spLocks noGrp="1"/>
          </p:cNvSpPr>
          <p:nvPr>
            <p:ph type="title"/>
          </p:nvPr>
        </p:nvSpPr>
        <p:spPr>
          <a:xfrm>
            <a:off x="73575" y="1545250"/>
            <a:ext cx="3649800" cy="297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sz="5500" b="1">
                <a:solidFill>
                  <a:schemeClr val="accent4"/>
                </a:solidFill>
              </a:rPr>
              <a:t>Meabhairshláinte</a:t>
            </a:r>
            <a:r>
              <a:rPr lang="en-GB" sz="5500">
                <a:solidFill>
                  <a:schemeClr val="accent4"/>
                </a:solidFill>
              </a:rPr>
              <a:t>:</a:t>
            </a:r>
            <a:endParaRPr sz="5500">
              <a:solidFill>
                <a:schemeClr val="accent4"/>
              </a:solidFill>
            </a:endParaRPr>
          </a:p>
        </p:txBody>
      </p:sp>
      <p:pic>
        <p:nvPicPr>
          <p:cNvPr id="409" name="Google Shape;409;g7b08904e121d2ef6_2"/>
          <p:cNvPicPr preferRelativeResize="0"/>
          <p:nvPr/>
        </p:nvPicPr>
        <p:blipFill rotWithShape="1">
          <a:blip r:embed="rId3">
            <a:alphaModFix/>
          </a:blip>
          <a:srcRect t="3855"/>
          <a:stretch/>
        </p:blipFill>
        <p:spPr>
          <a:xfrm>
            <a:off x="3723325" y="73575"/>
            <a:ext cx="8044326" cy="663305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7b08904e121d2ef6_8"/>
          <p:cNvSpPr txBox="1">
            <a:spLocks noGrp="1"/>
          </p:cNvSpPr>
          <p:nvPr>
            <p:ph type="title"/>
          </p:nvPr>
        </p:nvSpPr>
        <p:spPr>
          <a:xfrm>
            <a:off x="73575" y="2457700"/>
            <a:ext cx="3178800" cy="1501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1100"/>
              <a:buFont typeface="Arial"/>
              <a:buNone/>
            </a:pPr>
            <a:r>
              <a:rPr lang="en-GB" sz="4400" b="1">
                <a:solidFill>
                  <a:schemeClr val="accent4"/>
                </a:solidFill>
              </a:rPr>
              <a:t>Meabhairshláinte:</a:t>
            </a:r>
            <a:endParaRPr b="1">
              <a:solidFill>
                <a:schemeClr val="accent4"/>
              </a:solidFill>
            </a:endParaRPr>
          </a:p>
        </p:txBody>
      </p:sp>
      <p:pic>
        <p:nvPicPr>
          <p:cNvPr id="415" name="Google Shape;415;g7b08904e121d2ef6_8"/>
          <p:cNvPicPr preferRelativeResize="0"/>
          <p:nvPr/>
        </p:nvPicPr>
        <p:blipFill rotWithShape="1">
          <a:blip r:embed="rId3">
            <a:alphaModFix/>
          </a:blip>
          <a:srcRect l="19085" t="12936" r="26242" b="5390"/>
          <a:stretch/>
        </p:blipFill>
        <p:spPr>
          <a:xfrm>
            <a:off x="3355425" y="73575"/>
            <a:ext cx="8303573" cy="62604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c467ca354d_5_36"/>
          <p:cNvSpPr txBox="1">
            <a:spLocks noGrp="1"/>
          </p:cNvSpPr>
          <p:nvPr>
            <p:ph type="title"/>
          </p:nvPr>
        </p:nvSpPr>
        <p:spPr>
          <a:xfrm>
            <a:off x="154875" y="868275"/>
            <a:ext cx="3318300" cy="43857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4400"/>
              <a:buFont typeface="Calibri"/>
              <a:buNone/>
            </a:pPr>
            <a:r>
              <a:rPr lang="en-GB" sz="8000" b="1">
                <a:solidFill>
                  <a:schemeClr val="accent4"/>
                </a:solidFill>
              </a:rPr>
              <a:t>Ceistneoirí d’Fhoireann na Scoile:</a:t>
            </a:r>
            <a:endParaRPr sz="8000">
              <a:solidFill>
                <a:schemeClr val="accent4"/>
              </a:solidFill>
            </a:endParaRPr>
          </a:p>
        </p:txBody>
      </p:sp>
      <p:pic>
        <p:nvPicPr>
          <p:cNvPr id="421" name="Google Shape;421;gc467ca354d_5_36"/>
          <p:cNvPicPr preferRelativeResize="0"/>
          <p:nvPr/>
        </p:nvPicPr>
        <p:blipFill rotWithShape="1">
          <a:blip r:embed="rId3">
            <a:alphaModFix/>
          </a:blip>
          <a:srcRect t="14390" b="13801"/>
          <a:stretch/>
        </p:blipFill>
        <p:spPr>
          <a:xfrm>
            <a:off x="3473175" y="382650"/>
            <a:ext cx="3477276" cy="4473902"/>
          </a:xfrm>
          <a:prstGeom prst="rect">
            <a:avLst/>
          </a:prstGeom>
          <a:noFill/>
          <a:ln w="9525" cap="flat" cmpd="sng">
            <a:solidFill>
              <a:srgbClr val="4B732F"/>
            </a:solidFill>
            <a:prstDash val="solid"/>
            <a:round/>
            <a:headEnd type="none" w="sm" len="sm"/>
            <a:tailEnd type="none" w="sm" len="sm"/>
          </a:ln>
        </p:spPr>
      </p:pic>
      <p:pic>
        <p:nvPicPr>
          <p:cNvPr id="422" name="Google Shape;422;gc467ca354d_5_36"/>
          <p:cNvPicPr preferRelativeResize="0">
            <a:picLocks noGrp="1"/>
          </p:cNvPicPr>
          <p:nvPr>
            <p:ph type="body" idx="1"/>
          </p:nvPr>
        </p:nvPicPr>
        <p:blipFill rotWithShape="1">
          <a:blip r:embed="rId4">
            <a:alphaModFix/>
          </a:blip>
          <a:srcRect l="20646" t="11371" r="21048"/>
          <a:stretch/>
        </p:blipFill>
        <p:spPr>
          <a:xfrm>
            <a:off x="7726300" y="1633550"/>
            <a:ext cx="3753000" cy="4814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gc467ca354d_5_43"/>
          <p:cNvPicPr preferRelativeResize="0"/>
          <p:nvPr/>
        </p:nvPicPr>
        <p:blipFill rotWithShape="1">
          <a:blip r:embed="rId3">
            <a:alphaModFix/>
          </a:blip>
          <a:srcRect t="14257" b="14669"/>
          <a:stretch/>
        </p:blipFill>
        <p:spPr>
          <a:xfrm>
            <a:off x="3375988" y="482850"/>
            <a:ext cx="4733627" cy="5773174"/>
          </a:xfrm>
          <a:prstGeom prst="rect">
            <a:avLst/>
          </a:prstGeom>
          <a:noFill/>
          <a:ln w="9525" cap="flat" cmpd="sng">
            <a:solidFill>
              <a:srgbClr val="4B732F"/>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gc467ca354d_6_0"/>
          <p:cNvPicPr preferRelativeResize="0"/>
          <p:nvPr/>
        </p:nvPicPr>
        <p:blipFill rotWithShape="1">
          <a:blip r:embed="rId3">
            <a:alphaModFix/>
          </a:blip>
          <a:srcRect t="13015" b="13573"/>
          <a:stretch/>
        </p:blipFill>
        <p:spPr>
          <a:xfrm>
            <a:off x="2756525" y="292975"/>
            <a:ext cx="5832627" cy="62454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gc467ca354d_6_6"/>
          <p:cNvPicPr preferRelativeResize="0"/>
          <p:nvPr/>
        </p:nvPicPr>
        <p:blipFill rotWithShape="1">
          <a:blip r:embed="rId3">
            <a:alphaModFix/>
          </a:blip>
          <a:srcRect t="12104" b="12899"/>
          <a:stretch/>
        </p:blipFill>
        <p:spPr>
          <a:xfrm>
            <a:off x="1984150" y="892200"/>
            <a:ext cx="7603727" cy="491377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gc467ca354d_6_13"/>
          <p:cNvPicPr preferRelativeResize="0"/>
          <p:nvPr/>
        </p:nvPicPr>
        <p:blipFill rotWithShape="1">
          <a:blip r:embed="rId3">
            <a:alphaModFix/>
          </a:blip>
          <a:srcRect t="12538" b="12425"/>
          <a:stretch/>
        </p:blipFill>
        <p:spPr>
          <a:xfrm>
            <a:off x="1444100" y="1278388"/>
            <a:ext cx="8741873" cy="43012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448" name="Google Shape;448;p33"/>
          <p:cNvPicPr preferRelativeResize="0">
            <a:picLocks noGrp="1"/>
          </p:cNvPicPr>
          <p:nvPr>
            <p:ph type="body" idx="1"/>
          </p:nvPr>
        </p:nvPicPr>
        <p:blipFill rotWithShape="1">
          <a:blip r:embed="rId3">
            <a:alphaModFix/>
          </a:blip>
          <a:srcRect t="2600"/>
          <a:stretch/>
        </p:blipFill>
        <p:spPr>
          <a:xfrm>
            <a:off x="6041326" y="365125"/>
            <a:ext cx="5876400" cy="6209700"/>
          </a:xfrm>
          <a:prstGeom prst="rect">
            <a:avLst/>
          </a:prstGeom>
          <a:noFill/>
          <a:ln>
            <a:noFill/>
          </a:ln>
        </p:spPr>
      </p:pic>
      <p:pic>
        <p:nvPicPr>
          <p:cNvPr id="449" name="Google Shape;449;p33"/>
          <p:cNvPicPr preferRelativeResize="0"/>
          <p:nvPr/>
        </p:nvPicPr>
        <p:blipFill>
          <a:blip r:embed="rId4">
            <a:alphaModFix/>
          </a:blip>
          <a:stretch>
            <a:fillRect/>
          </a:stretch>
        </p:blipFill>
        <p:spPr>
          <a:xfrm>
            <a:off x="90225" y="343375"/>
            <a:ext cx="5876402" cy="6231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718634b93fead2e9_7"/>
          <p:cNvSpPr txBox="1">
            <a:spLocks noGrp="1"/>
          </p:cNvSpPr>
          <p:nvPr>
            <p:ph type="title"/>
          </p:nvPr>
        </p:nvSpPr>
        <p:spPr>
          <a:xfrm>
            <a:off x="1124450" y="298175"/>
            <a:ext cx="4015200" cy="5140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endParaRPr sz="7200" b="1">
              <a:solidFill>
                <a:schemeClr val="accent4"/>
              </a:solidFill>
            </a:endParaRPr>
          </a:p>
          <a:p>
            <a:pPr marL="0" lvl="0" indent="0" algn="ctr" rtl="0">
              <a:spcBef>
                <a:spcPts val="0"/>
              </a:spcBef>
              <a:spcAft>
                <a:spcPts val="0"/>
              </a:spcAft>
              <a:buNone/>
            </a:pPr>
            <a:endParaRPr sz="7200" b="1">
              <a:solidFill>
                <a:schemeClr val="accent4"/>
              </a:solidFill>
            </a:endParaRPr>
          </a:p>
          <a:p>
            <a:pPr marL="0" lvl="0" indent="0" algn="ctr" rtl="0">
              <a:spcBef>
                <a:spcPts val="0"/>
              </a:spcBef>
              <a:spcAft>
                <a:spcPts val="0"/>
              </a:spcAft>
              <a:buNone/>
            </a:pPr>
            <a:r>
              <a:rPr lang="en-GB" sz="7200" b="1">
                <a:solidFill>
                  <a:schemeClr val="accent4"/>
                </a:solidFill>
              </a:rPr>
              <a:t>Ceannaireacht </a:t>
            </a:r>
            <a:endParaRPr sz="7200" b="1">
              <a:solidFill>
                <a:schemeClr val="accent4"/>
              </a:solidFill>
            </a:endParaRPr>
          </a:p>
          <a:p>
            <a:pPr marL="0" lvl="0" indent="0" algn="ctr" rtl="0">
              <a:spcBef>
                <a:spcPts val="0"/>
              </a:spcBef>
              <a:spcAft>
                <a:spcPts val="0"/>
              </a:spcAft>
              <a:buNone/>
            </a:pPr>
            <a:r>
              <a:rPr lang="en-GB" sz="7200" b="1">
                <a:solidFill>
                  <a:schemeClr val="accent4"/>
                </a:solidFill>
              </a:rPr>
              <a:t>Straitéisech:</a:t>
            </a:r>
            <a:endParaRPr sz="7200">
              <a:solidFill>
                <a:schemeClr val="accent4"/>
              </a:solidFill>
            </a:endParaRPr>
          </a:p>
        </p:txBody>
      </p:sp>
      <p:pic>
        <p:nvPicPr>
          <p:cNvPr id="288" name="Google Shape;288;g718634b93fead2e9_7"/>
          <p:cNvPicPr preferRelativeResize="0"/>
          <p:nvPr/>
        </p:nvPicPr>
        <p:blipFill rotWithShape="1">
          <a:blip r:embed="rId3">
            <a:alphaModFix/>
          </a:blip>
          <a:srcRect r="6707"/>
          <a:stretch/>
        </p:blipFill>
        <p:spPr>
          <a:xfrm>
            <a:off x="5901775" y="298175"/>
            <a:ext cx="4209526" cy="59955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13"/>
          <p:cNvPicPr preferRelativeResize="0">
            <a:picLocks noGrp="1"/>
          </p:cNvPicPr>
          <p:nvPr>
            <p:ph type="body" idx="1"/>
          </p:nvPr>
        </p:nvPicPr>
        <p:blipFill rotWithShape="1">
          <a:blip r:embed="rId3">
            <a:alphaModFix/>
          </a:blip>
          <a:srcRect t="10458" r="2742"/>
          <a:stretch/>
        </p:blipFill>
        <p:spPr>
          <a:xfrm>
            <a:off x="649650" y="274275"/>
            <a:ext cx="11071200" cy="6375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4"/>
          <p:cNvSpPr txBox="1">
            <a:spLocks noGrp="1"/>
          </p:cNvSpPr>
          <p:nvPr>
            <p:ph type="title"/>
          </p:nvPr>
        </p:nvSpPr>
        <p:spPr>
          <a:xfrm>
            <a:off x="838200" y="305350"/>
            <a:ext cx="2914500" cy="493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sz="8000">
                <a:solidFill>
                  <a:schemeClr val="accent4"/>
                </a:solidFill>
              </a:rPr>
              <a:t>Ceistneoir RSO</a:t>
            </a:r>
            <a:endParaRPr sz="8000">
              <a:solidFill>
                <a:schemeClr val="accent4"/>
              </a:solidFill>
            </a:endParaRPr>
          </a:p>
        </p:txBody>
      </p:sp>
      <p:sp>
        <p:nvSpPr>
          <p:cNvPr id="460" name="Google Shape;460;p34"/>
          <p:cNvSpPr txBox="1">
            <a:spLocks noGrp="1"/>
          </p:cNvSpPr>
          <p:nvPr>
            <p:ph type="body" idx="1"/>
          </p:nvPr>
        </p:nvSpPr>
        <p:spPr>
          <a:xfrm>
            <a:off x="5283300" y="305350"/>
            <a:ext cx="5923200" cy="6287850"/>
          </a:xfrm>
          <a:prstGeom prst="rect">
            <a:avLst/>
          </a:prstGeom>
          <a:solidFill>
            <a:srgbClr val="B7B7B7"/>
          </a:solid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rgbClr val="274E13"/>
              </a:buClr>
              <a:buSzPts val="4500"/>
              <a:buNone/>
            </a:pPr>
            <a:r>
              <a:rPr lang="en-GB" sz="4500" dirty="0" err="1">
                <a:solidFill>
                  <a:srgbClr val="274E13"/>
                </a:solidFill>
              </a:rPr>
              <a:t>Soiléiriú</a:t>
            </a:r>
            <a:r>
              <a:rPr lang="en-GB" sz="4500" dirty="0">
                <a:solidFill>
                  <a:srgbClr val="274E13"/>
                </a:solidFill>
              </a:rPr>
              <a:t> </a:t>
            </a:r>
            <a:r>
              <a:rPr lang="en-GB" sz="4500" dirty="0" err="1">
                <a:solidFill>
                  <a:srgbClr val="274E13"/>
                </a:solidFill>
              </a:rPr>
              <a:t>ar</a:t>
            </a:r>
            <a:r>
              <a:rPr lang="en-GB" sz="4500" dirty="0">
                <a:solidFill>
                  <a:srgbClr val="274E13"/>
                </a:solidFill>
              </a:rPr>
              <a:t> an </a:t>
            </a:r>
            <a:r>
              <a:rPr lang="en-GB" sz="4500" dirty="0" err="1">
                <a:solidFill>
                  <a:srgbClr val="274E13"/>
                </a:solidFill>
              </a:rPr>
              <a:t>ról</a:t>
            </a:r>
            <a:r>
              <a:rPr lang="en-GB" sz="4500" dirty="0">
                <a:solidFill>
                  <a:srgbClr val="274E13"/>
                </a:solidFill>
              </a:rPr>
              <a:t> a </a:t>
            </a:r>
            <a:r>
              <a:rPr lang="en-GB" sz="4500" dirty="0" err="1">
                <a:solidFill>
                  <a:srgbClr val="274E13"/>
                </a:solidFill>
              </a:rPr>
              <a:t>bhí</a:t>
            </a:r>
            <a:r>
              <a:rPr lang="en-GB" sz="4500" dirty="0">
                <a:solidFill>
                  <a:srgbClr val="274E13"/>
                </a:solidFill>
              </a:rPr>
              <a:t> ag c..</a:t>
            </a:r>
            <a:r>
              <a:rPr lang="en-GB" sz="4500" dirty="0" err="1">
                <a:solidFill>
                  <a:srgbClr val="274E13"/>
                </a:solidFill>
              </a:rPr>
              <a:t>tóir</a:t>
            </a:r>
            <a:r>
              <a:rPr lang="en-GB" sz="4500" dirty="0">
                <a:solidFill>
                  <a:srgbClr val="274E13"/>
                </a:solidFill>
              </a:rPr>
              <a:t> + </a:t>
            </a:r>
            <a:r>
              <a:rPr lang="en-GB" sz="4500" dirty="0" err="1">
                <a:solidFill>
                  <a:srgbClr val="274E13"/>
                </a:solidFill>
              </a:rPr>
              <a:t>dalta</a:t>
            </a:r>
            <a:r>
              <a:rPr lang="en-GB" sz="4500" dirty="0">
                <a:solidFill>
                  <a:srgbClr val="274E13"/>
                </a:solidFill>
              </a:rPr>
              <a:t> le </a:t>
            </a:r>
            <a:r>
              <a:rPr lang="en-GB" sz="4500" dirty="0" err="1">
                <a:solidFill>
                  <a:srgbClr val="274E13"/>
                </a:solidFill>
              </a:rPr>
              <a:t>ráiteas</a:t>
            </a:r>
            <a:r>
              <a:rPr lang="en-GB" sz="4500" dirty="0">
                <a:solidFill>
                  <a:srgbClr val="274E13"/>
                </a:solidFill>
              </a:rPr>
              <a:t>;</a:t>
            </a:r>
            <a:endParaRPr sz="4500" dirty="0">
              <a:solidFill>
                <a:srgbClr val="274E13"/>
              </a:solidFill>
            </a:endParaRPr>
          </a:p>
          <a:p>
            <a:pPr marL="228600" lvl="0" indent="-50800" algn="l" rtl="0">
              <a:lnSpc>
                <a:spcPct val="90000"/>
              </a:lnSpc>
              <a:spcBef>
                <a:spcPts val="1000"/>
              </a:spcBef>
              <a:spcAft>
                <a:spcPts val="0"/>
              </a:spcAft>
              <a:buClr>
                <a:srgbClr val="274E13"/>
              </a:buClr>
              <a:buSzPts val="4500"/>
              <a:buNone/>
            </a:pPr>
            <a:r>
              <a:rPr lang="en-GB" sz="4500" dirty="0" err="1">
                <a:solidFill>
                  <a:srgbClr val="274E13"/>
                </a:solidFill>
              </a:rPr>
              <a:t>Léirigh</a:t>
            </a:r>
            <a:r>
              <a:rPr lang="en-GB" sz="4500" dirty="0">
                <a:solidFill>
                  <a:srgbClr val="274E13"/>
                </a:solidFill>
              </a:rPr>
              <a:t> </a:t>
            </a:r>
            <a:r>
              <a:rPr lang="en-GB" sz="4500" dirty="0" err="1">
                <a:solidFill>
                  <a:srgbClr val="274E13"/>
                </a:solidFill>
              </a:rPr>
              <a:t>anailís</a:t>
            </a:r>
            <a:r>
              <a:rPr lang="en-GB" sz="4500" dirty="0">
                <a:solidFill>
                  <a:srgbClr val="274E13"/>
                </a:solidFill>
              </a:rPr>
              <a:t> </a:t>
            </a:r>
            <a:r>
              <a:rPr lang="en-GB" sz="4500" dirty="0" err="1">
                <a:solidFill>
                  <a:srgbClr val="274E13"/>
                </a:solidFill>
              </a:rPr>
              <a:t>riachtanais</a:t>
            </a:r>
            <a:r>
              <a:rPr lang="en-GB" sz="4500" dirty="0">
                <a:solidFill>
                  <a:srgbClr val="274E13"/>
                </a:solidFill>
              </a:rPr>
              <a:t> GO </a:t>
            </a:r>
            <a:r>
              <a:rPr lang="en-GB" sz="4500" dirty="0" err="1">
                <a:solidFill>
                  <a:srgbClr val="274E13"/>
                </a:solidFill>
              </a:rPr>
              <a:t>gasta</a:t>
            </a:r>
            <a:r>
              <a:rPr lang="en-GB" sz="4500" dirty="0">
                <a:solidFill>
                  <a:srgbClr val="274E13"/>
                </a:solidFill>
              </a:rPr>
              <a:t> go </a:t>
            </a:r>
            <a:r>
              <a:rPr lang="en-GB" sz="4500" dirty="0" err="1">
                <a:solidFill>
                  <a:srgbClr val="274E13"/>
                </a:solidFill>
              </a:rPr>
              <a:t>raibh</a:t>
            </a:r>
            <a:r>
              <a:rPr lang="en-GB" sz="4500" dirty="0">
                <a:solidFill>
                  <a:srgbClr val="274E13"/>
                </a:solidFill>
              </a:rPr>
              <a:t> </a:t>
            </a:r>
            <a:r>
              <a:rPr lang="en-GB" sz="4500" dirty="0" err="1">
                <a:solidFill>
                  <a:srgbClr val="274E13"/>
                </a:solidFill>
              </a:rPr>
              <a:t>tacaíocht</a:t>
            </a:r>
            <a:r>
              <a:rPr lang="en-GB" sz="4500" dirty="0">
                <a:solidFill>
                  <a:srgbClr val="274E13"/>
                </a:solidFill>
              </a:rPr>
              <a:t> de </a:t>
            </a:r>
            <a:r>
              <a:rPr lang="en-GB" sz="4500" dirty="0" err="1">
                <a:solidFill>
                  <a:srgbClr val="274E13"/>
                </a:solidFill>
              </a:rPr>
              <a:t>dhíth</a:t>
            </a:r>
            <a:r>
              <a:rPr lang="en-GB" sz="4500" dirty="0">
                <a:solidFill>
                  <a:srgbClr val="274E13"/>
                </a:solidFill>
              </a:rPr>
              <a:t> ó staid 2 </a:t>
            </a:r>
            <a:r>
              <a:rPr lang="en-GB" sz="4500" dirty="0" err="1">
                <a:solidFill>
                  <a:srgbClr val="274E13"/>
                </a:solidFill>
              </a:rPr>
              <a:t>ar</a:t>
            </a:r>
            <a:r>
              <a:rPr lang="en-GB" sz="4500" dirty="0">
                <a:solidFill>
                  <a:srgbClr val="274E13"/>
                </a:solidFill>
              </a:rPr>
              <a:t> </a:t>
            </a:r>
            <a:r>
              <a:rPr lang="en-GB" sz="4500" dirty="0" err="1">
                <a:solidFill>
                  <a:srgbClr val="274E13"/>
                </a:solidFill>
              </a:rPr>
              <a:t>aghaidh</a:t>
            </a:r>
            <a:r>
              <a:rPr lang="en-GB" sz="4500" dirty="0">
                <a:solidFill>
                  <a:srgbClr val="274E13"/>
                </a:solidFill>
              </a:rPr>
              <a:t>. C..</a:t>
            </a:r>
            <a:r>
              <a:rPr lang="en-GB" sz="4500" dirty="0" err="1">
                <a:solidFill>
                  <a:srgbClr val="274E13"/>
                </a:solidFill>
              </a:rPr>
              <a:t>tóirí</a:t>
            </a:r>
            <a:r>
              <a:rPr lang="en-GB" sz="4500" dirty="0">
                <a:solidFill>
                  <a:srgbClr val="274E13"/>
                </a:solidFill>
              </a:rPr>
              <a:t> </a:t>
            </a:r>
            <a:r>
              <a:rPr lang="en-GB" sz="4500" dirty="0" err="1">
                <a:solidFill>
                  <a:srgbClr val="274E13"/>
                </a:solidFill>
              </a:rPr>
              <a:t>nach</a:t>
            </a:r>
            <a:r>
              <a:rPr lang="en-GB" sz="4500" dirty="0">
                <a:solidFill>
                  <a:srgbClr val="274E13"/>
                </a:solidFill>
              </a:rPr>
              <a:t> </a:t>
            </a:r>
            <a:r>
              <a:rPr lang="en-GB" sz="4500" dirty="0" err="1">
                <a:solidFill>
                  <a:srgbClr val="274E13"/>
                </a:solidFill>
              </a:rPr>
              <a:t>dtiocfadh</a:t>
            </a:r>
            <a:r>
              <a:rPr lang="en-GB" sz="4500" dirty="0">
                <a:solidFill>
                  <a:srgbClr val="274E13"/>
                </a:solidFill>
              </a:rPr>
              <a:t> </a:t>
            </a:r>
            <a:r>
              <a:rPr lang="en-GB" sz="4500" dirty="0" err="1">
                <a:solidFill>
                  <a:srgbClr val="274E13"/>
                </a:solidFill>
              </a:rPr>
              <a:t>leo</a:t>
            </a:r>
            <a:r>
              <a:rPr lang="en-GB" sz="4500" dirty="0">
                <a:solidFill>
                  <a:srgbClr val="274E13"/>
                </a:solidFill>
              </a:rPr>
              <a:t> </a:t>
            </a:r>
            <a:r>
              <a:rPr lang="en-GB" sz="4500" dirty="0" err="1">
                <a:solidFill>
                  <a:srgbClr val="274E13"/>
                </a:solidFill>
              </a:rPr>
              <a:t>bheith</a:t>
            </a:r>
            <a:r>
              <a:rPr lang="en-GB" sz="4500" dirty="0">
                <a:solidFill>
                  <a:srgbClr val="274E13"/>
                </a:solidFill>
              </a:rPr>
              <a:t> </a:t>
            </a:r>
            <a:r>
              <a:rPr lang="en-GB" sz="4500" dirty="0" err="1">
                <a:solidFill>
                  <a:srgbClr val="274E13"/>
                </a:solidFill>
              </a:rPr>
              <a:t>ar</a:t>
            </a:r>
            <a:r>
              <a:rPr lang="en-GB" sz="4500" dirty="0">
                <a:solidFill>
                  <a:srgbClr val="274E13"/>
                </a:solidFill>
              </a:rPr>
              <a:t> </a:t>
            </a:r>
            <a:r>
              <a:rPr lang="en-GB" sz="4500" dirty="0" err="1">
                <a:solidFill>
                  <a:srgbClr val="274E13"/>
                </a:solidFill>
              </a:rPr>
              <a:t>scoil</a:t>
            </a:r>
            <a:r>
              <a:rPr lang="en-GB" sz="4500" dirty="0">
                <a:solidFill>
                  <a:srgbClr val="274E13"/>
                </a:solidFill>
              </a:rPr>
              <a:t>, </a:t>
            </a:r>
            <a:r>
              <a:rPr lang="en-GB" sz="4500" dirty="0" err="1">
                <a:solidFill>
                  <a:srgbClr val="274E13"/>
                </a:solidFill>
              </a:rPr>
              <a:t>d’oibrigh</a:t>
            </a:r>
            <a:r>
              <a:rPr lang="en-GB" sz="4500" dirty="0">
                <a:solidFill>
                  <a:srgbClr val="274E13"/>
                </a:solidFill>
              </a:rPr>
              <a:t> </a:t>
            </a:r>
            <a:r>
              <a:rPr lang="en-GB" sz="4500" dirty="0" err="1">
                <a:solidFill>
                  <a:srgbClr val="274E13"/>
                </a:solidFill>
              </a:rPr>
              <a:t>siad</a:t>
            </a:r>
            <a:r>
              <a:rPr lang="en-GB" sz="4500" dirty="0">
                <a:solidFill>
                  <a:srgbClr val="274E13"/>
                </a:solidFill>
              </a:rPr>
              <a:t> le </a:t>
            </a:r>
            <a:r>
              <a:rPr lang="en-GB" sz="4500" dirty="0" err="1">
                <a:solidFill>
                  <a:srgbClr val="274E13"/>
                </a:solidFill>
              </a:rPr>
              <a:t>daltaí</a:t>
            </a:r>
            <a:r>
              <a:rPr lang="en-GB" sz="4500" dirty="0">
                <a:solidFill>
                  <a:srgbClr val="274E13"/>
                </a:solidFill>
              </a:rPr>
              <a:t> </a:t>
            </a:r>
            <a:r>
              <a:rPr lang="en-GB" sz="4500" dirty="0" err="1">
                <a:solidFill>
                  <a:srgbClr val="274E13"/>
                </a:solidFill>
              </a:rPr>
              <a:t>ar</a:t>
            </a:r>
            <a:r>
              <a:rPr lang="en-GB" sz="4500" dirty="0">
                <a:solidFill>
                  <a:srgbClr val="274E13"/>
                </a:solidFill>
              </a:rPr>
              <a:t> GC/</a:t>
            </a:r>
            <a:r>
              <a:rPr lang="en-GB" sz="4500" dirty="0" err="1">
                <a:solidFill>
                  <a:srgbClr val="274E13"/>
                </a:solidFill>
              </a:rPr>
              <a:t>guthán</a:t>
            </a:r>
            <a:r>
              <a:rPr lang="en-GB" sz="4500" dirty="0">
                <a:solidFill>
                  <a:srgbClr val="274E13"/>
                </a:solidFill>
              </a:rPr>
              <a:t> </a:t>
            </a:r>
            <a:r>
              <a:rPr lang="en-GB" sz="4500" dirty="0" err="1">
                <a:solidFill>
                  <a:srgbClr val="274E13"/>
                </a:solidFill>
              </a:rPr>
              <a:t>srl</a:t>
            </a:r>
            <a:r>
              <a:rPr lang="en-GB" sz="4500" dirty="0">
                <a:solidFill>
                  <a:srgbClr val="274E13"/>
                </a:solidFill>
              </a:rPr>
              <a:t>…</a:t>
            </a:r>
            <a:endParaRPr sz="4500" dirty="0">
              <a:solidFill>
                <a:srgbClr val="274E13"/>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c467ca354d_5_52"/>
          <p:cNvSpPr txBox="1">
            <a:spLocks noGrp="1"/>
          </p:cNvSpPr>
          <p:nvPr>
            <p:ph type="title"/>
          </p:nvPr>
        </p:nvSpPr>
        <p:spPr>
          <a:xfrm>
            <a:off x="838200" y="765275"/>
            <a:ext cx="10515600" cy="5460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sz="18000">
                <a:solidFill>
                  <a:schemeClr val="accent4"/>
                </a:solidFill>
              </a:rPr>
              <a:t>Aischothú ó thuismitheoirí... </a:t>
            </a:r>
            <a:endParaRPr sz="18000">
              <a:solidFill>
                <a:schemeClr val="accent4"/>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35"/>
          <p:cNvSpPr/>
          <p:nvPr/>
        </p:nvSpPr>
        <p:spPr>
          <a:xfrm>
            <a:off x="705775" y="-73650"/>
            <a:ext cx="9925200" cy="6858000"/>
          </a:xfrm>
          <a:prstGeom prst="wedgeEllipseCallout">
            <a:avLst>
              <a:gd name="adj1" fmla="val 32096"/>
              <a:gd name="adj2" fmla="val 49814"/>
            </a:avLst>
          </a:prstGeom>
          <a:solidFill>
            <a:srgbClr val="B6D7A8"/>
          </a:solidFill>
          <a:ln w="12700" cap="flat" cmpd="sng">
            <a:solidFill>
              <a:srgbClr val="351C7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000" b="1" i="0" u="none" strike="noStrike" cap="none">
                <a:solidFill>
                  <a:srgbClr val="1C4587"/>
                </a:solidFill>
                <a:latin typeface="Sue Ellen Francisco"/>
                <a:ea typeface="Sue Ellen Francisco"/>
                <a:cs typeface="Sue Ellen Francisco"/>
                <a:sym typeface="Sue Ellen Francisco"/>
              </a:rPr>
              <a:t>Both myself and ***'s dad continue to work full time. I have the additional stress of being redeployed to adult nursing world after spending over thirty years in paediatric nursing, and many of the patients I care for are covid positive. This brings additional anxieties for *** with his OCD etc and hence he avoids interactions with me. Without the direct cúntóir ranga support ***'s learning would be in jeopardy. I feel daily interactive sessions with *** for his statemented hours are a necessity to enable and promote learning for *** if he is to attain academic achievement and enter adult world with appropriate literacy and numeracy skills </a:t>
            </a:r>
            <a:endParaRPr sz="3000" b="1" i="0" u="none" strike="noStrike" cap="none">
              <a:solidFill>
                <a:srgbClr val="1C4587"/>
              </a:solidFill>
              <a:latin typeface="Sue Ellen Francisco"/>
              <a:ea typeface="Sue Ellen Francisco"/>
              <a:cs typeface="Sue Ellen Francisco"/>
              <a:sym typeface="Sue Ellen Francisc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animEffect transition="in" filter="fade">
                                      <p:cBhvr>
                                        <p:cTn id="7" dur="5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c467ca354d_2_8653"/>
          <p:cNvSpPr/>
          <p:nvPr/>
        </p:nvSpPr>
        <p:spPr>
          <a:xfrm>
            <a:off x="397350" y="153000"/>
            <a:ext cx="10860900" cy="6552000"/>
          </a:xfrm>
          <a:prstGeom prst="wedgeEllipseCallout">
            <a:avLst>
              <a:gd name="adj1" fmla="val -21085"/>
              <a:gd name="adj2" fmla="val 53969"/>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500" b="1" i="0" u="none" strike="noStrike" cap="none">
                <a:solidFill>
                  <a:srgbClr val="1C4587"/>
                </a:solidFill>
                <a:latin typeface="Sue Ellen Francisco"/>
                <a:ea typeface="Sue Ellen Francisco"/>
                <a:cs typeface="Sue Ellen Francisco"/>
                <a:sym typeface="Sue Ellen Francisco"/>
              </a:rPr>
              <a:t>Stress levels are lower than norm. It has eased my son's anxiety a great deal. He is unable to adapt to home schooling after numerous attempts throughout this pandemic. He needs one on one support constantly therefore relying heavily on it. Any change to routine causes great distress to my son which affects him for long periods and can be difficult to bring him back round. His classroom assistant has supported him throughout and this can be seen in both my son's mental health and his school work.</a:t>
            </a:r>
            <a:endParaRPr sz="3500" b="1" i="0" u="none" strike="noStrike" cap="none">
              <a:solidFill>
                <a:srgbClr val="1C4587"/>
              </a:solidFill>
              <a:latin typeface="Sue Ellen Francisco"/>
              <a:ea typeface="Sue Ellen Francisco"/>
              <a:cs typeface="Sue Ellen Francisco"/>
              <a:sym typeface="Sue Ellen Francisc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c467ca354d_2_8658"/>
          <p:cNvSpPr/>
          <p:nvPr/>
        </p:nvSpPr>
        <p:spPr>
          <a:xfrm>
            <a:off x="719100" y="266325"/>
            <a:ext cx="10107300" cy="5273400"/>
          </a:xfrm>
          <a:prstGeom prst="wedgeEllipseCallout">
            <a:avLst>
              <a:gd name="adj1" fmla="val -43808"/>
              <a:gd name="adj2" fmla="val 51262"/>
            </a:avLst>
          </a:prstGeom>
          <a:solidFill>
            <a:srgbClr val="B6D7A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500" b="1" i="0" u="none" strike="noStrike" cap="none">
                <a:solidFill>
                  <a:srgbClr val="1C4587"/>
                </a:solidFill>
                <a:latin typeface="Sue Ellen Francisco"/>
                <a:ea typeface="Sue Ellen Francisco"/>
                <a:cs typeface="Sue Ellen Francisco"/>
                <a:sym typeface="Sue Ellen Francisco"/>
              </a:rPr>
              <a:t>Ciaran has been an absolute GOD SEND for ++++ especially with covid he has went above and beyond I'll never be able to thank him enough for all he does for ++++ and I know ++++ really looks up to him.</a:t>
            </a:r>
            <a:endParaRPr sz="4500" b="1" i="0" u="none" strike="noStrike" cap="none">
              <a:solidFill>
                <a:srgbClr val="1C4587"/>
              </a:solidFill>
              <a:latin typeface="Sue Ellen Francisco"/>
              <a:ea typeface="Sue Ellen Francisco"/>
              <a:cs typeface="Sue Ellen Francisco"/>
              <a:sym typeface="Sue Ellen Francisc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c467ca354d_2_8663"/>
          <p:cNvSpPr/>
          <p:nvPr/>
        </p:nvSpPr>
        <p:spPr>
          <a:xfrm>
            <a:off x="138850" y="176600"/>
            <a:ext cx="10751400" cy="6431100"/>
          </a:xfrm>
          <a:prstGeom prst="wedgeEllipseCallout">
            <a:avLst>
              <a:gd name="adj1" fmla="val -19535"/>
              <a:gd name="adj2" fmla="val 51781"/>
            </a:avLst>
          </a:prstGeom>
          <a:solidFill>
            <a:srgbClr val="B6D7A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000" b="1" i="0" u="none" strike="noStrike" cap="none">
                <a:solidFill>
                  <a:srgbClr val="1C4587"/>
                </a:solidFill>
                <a:latin typeface="Sue Ellen Francisco"/>
                <a:ea typeface="Sue Ellen Francisco"/>
                <a:cs typeface="Sue Ellen Francisco"/>
                <a:sym typeface="Sue Ellen Francisco"/>
              </a:rPr>
              <a:t>I meant to drop you guys an email to let you know that he has been really positive regarding this whole lock down schooling, something I never expected at the beginning of all this.  He seems to be really enjoying it and his confidence has grown since Christmas with over all schoolwork.</a:t>
            </a:r>
            <a:endParaRPr sz="4000" b="1" i="0" u="none" strike="noStrike" cap="none">
              <a:solidFill>
                <a:srgbClr val="1C4587"/>
              </a:solidFill>
              <a:latin typeface="Sue Ellen Francisco"/>
              <a:ea typeface="Sue Ellen Francisco"/>
              <a:cs typeface="Sue Ellen Francisco"/>
              <a:sym typeface="Sue Ellen Francisco"/>
            </a:endParaRPr>
          </a:p>
          <a:p>
            <a:pPr marL="0" marR="0" lvl="0" indent="0" algn="ctr" rtl="0">
              <a:spcBef>
                <a:spcPts val="0"/>
              </a:spcBef>
              <a:spcAft>
                <a:spcPts val="0"/>
              </a:spcAft>
              <a:buNone/>
            </a:pPr>
            <a:r>
              <a:rPr lang="en-GB" sz="4000" b="1" i="0" u="none" strike="noStrike" cap="none">
                <a:solidFill>
                  <a:srgbClr val="1C4587"/>
                </a:solidFill>
                <a:latin typeface="Sue Ellen Francisco"/>
                <a:ea typeface="Sue Ellen Francisco"/>
                <a:cs typeface="Sue Ellen Francisco"/>
                <a:sym typeface="Sue Ellen Francisco"/>
              </a:rPr>
              <a:t>We really appreciate everything yourself and Áine have been doing.</a:t>
            </a:r>
            <a:endParaRPr sz="4000" b="1" i="0" u="none" strike="noStrike" cap="none">
              <a:solidFill>
                <a:srgbClr val="1C4587"/>
              </a:solidFill>
              <a:latin typeface="Sue Ellen Francisco"/>
              <a:ea typeface="Sue Ellen Francisco"/>
              <a:cs typeface="Sue Ellen Francisco"/>
              <a:sym typeface="Sue Ellen Francisc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c467ca354d_2_8668"/>
          <p:cNvSpPr/>
          <p:nvPr/>
        </p:nvSpPr>
        <p:spPr>
          <a:xfrm>
            <a:off x="912450" y="176600"/>
            <a:ext cx="9211200" cy="6007200"/>
          </a:xfrm>
          <a:prstGeom prst="wedgeEllipseCallout">
            <a:avLst>
              <a:gd name="adj1" fmla="val -20833"/>
              <a:gd name="adj2" fmla="val 62500"/>
            </a:avLst>
          </a:prstGeom>
          <a:solidFill>
            <a:srgbClr val="B6D7A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500" b="1" i="0" u="none" strike="noStrike" cap="none">
                <a:solidFill>
                  <a:srgbClr val="1C4587"/>
                </a:solidFill>
                <a:latin typeface="Sue Ellen Francisco"/>
                <a:ea typeface="Sue Ellen Francisco"/>
                <a:cs typeface="Sue Ellen Francisco"/>
                <a:sym typeface="Sue Ellen Francisco"/>
              </a:rPr>
              <a:t>No honestly she's been a lifesaver with this home schooling took so much pressure of me! Very confidant young woman! Just want to show her how much she's appreciated!</a:t>
            </a:r>
            <a:endParaRPr sz="4500" b="1" i="0" u="none" strike="noStrike" cap="none">
              <a:solidFill>
                <a:srgbClr val="1C4587"/>
              </a:solidFill>
              <a:latin typeface="Sue Ellen Francisco"/>
              <a:ea typeface="Sue Ellen Francisco"/>
              <a:cs typeface="Sue Ellen Francisco"/>
              <a:sym typeface="Sue Ellen Francisco"/>
            </a:endParaRPr>
          </a:p>
          <a:p>
            <a:pPr marL="0" marR="0" lvl="0" indent="0" algn="ctr" rtl="0">
              <a:spcBef>
                <a:spcPts val="0"/>
              </a:spcBef>
              <a:spcAft>
                <a:spcPts val="0"/>
              </a:spcAft>
              <a:buNone/>
            </a:pPr>
            <a:r>
              <a:rPr lang="en-GB" sz="4500" b="1" i="0" u="none" strike="noStrike" cap="none">
                <a:solidFill>
                  <a:srgbClr val="1C4587"/>
                </a:solidFill>
                <a:latin typeface="Sue Ellen Francisco"/>
                <a:ea typeface="Sue Ellen Francisco"/>
                <a:cs typeface="Sue Ellen Francisco"/>
                <a:sym typeface="Sue Ellen Francisco"/>
              </a:rPr>
              <a:t>Thank you for organising this! </a:t>
            </a:r>
            <a:endParaRPr sz="4500" b="1" i="0" u="none" strike="noStrike" cap="none">
              <a:solidFill>
                <a:srgbClr val="1C4587"/>
              </a:solidFill>
              <a:latin typeface="Sue Ellen Francisco"/>
              <a:ea typeface="Sue Ellen Francisco"/>
              <a:cs typeface="Sue Ellen Francisco"/>
              <a:sym typeface="Sue Ellen Francisco"/>
            </a:endParaRPr>
          </a:p>
          <a:p>
            <a:pPr marL="0" marR="0" lvl="0" indent="0" algn="ctr" rtl="0">
              <a:spcBef>
                <a:spcPts val="0"/>
              </a:spcBef>
              <a:spcAft>
                <a:spcPts val="0"/>
              </a:spcAft>
              <a:buNone/>
            </a:pPr>
            <a:br>
              <a:rPr lang="en-GB" sz="1800" b="0" i="0" u="none" strike="noStrike" cap="none">
                <a:solidFill>
                  <a:schemeClr val="lt1"/>
                </a:solidFill>
                <a:latin typeface="Calibri"/>
                <a:ea typeface="Calibri"/>
                <a:cs typeface="Calibri"/>
                <a:sym typeface="Calibri"/>
              </a:rPr>
            </a:b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6"/>
          <p:cNvSpPr txBox="1">
            <a:spLocks noGrp="1"/>
          </p:cNvSpPr>
          <p:nvPr>
            <p:ph type="title"/>
          </p:nvPr>
        </p:nvSpPr>
        <p:spPr>
          <a:xfrm>
            <a:off x="287200" y="1089050"/>
            <a:ext cx="2715000" cy="4650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sz="8000">
                <a:solidFill>
                  <a:schemeClr val="accent4"/>
                </a:solidFill>
              </a:rPr>
              <a:t>ISEF – cumasú foirne </a:t>
            </a:r>
            <a:endParaRPr sz="8000">
              <a:solidFill>
                <a:schemeClr val="accent4"/>
              </a:solidFill>
            </a:endParaRPr>
          </a:p>
        </p:txBody>
      </p:sp>
      <p:sp>
        <p:nvSpPr>
          <p:cNvPr id="496" name="Google Shape;496;p36"/>
          <p:cNvSpPr txBox="1">
            <a:spLocks noGrp="1"/>
          </p:cNvSpPr>
          <p:nvPr>
            <p:ph type="body" idx="1"/>
          </p:nvPr>
        </p:nvSpPr>
        <p:spPr>
          <a:xfrm>
            <a:off x="3267125" y="88300"/>
            <a:ext cx="3977400" cy="6328200"/>
          </a:xfrm>
          <a:prstGeom prst="rect">
            <a:avLst/>
          </a:prstGeom>
          <a:solidFill>
            <a:srgbClr val="B7B7B7"/>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sz="3500"/>
          </a:p>
          <a:p>
            <a:pPr marL="344170" lvl="0" indent="-166370" algn="l" rtl="0">
              <a:lnSpc>
                <a:spcPct val="90000"/>
              </a:lnSpc>
              <a:spcBef>
                <a:spcPts val="0"/>
              </a:spcBef>
              <a:spcAft>
                <a:spcPts val="0"/>
              </a:spcAft>
              <a:buClr>
                <a:schemeClr val="dk1"/>
              </a:buClr>
              <a:buSzPts val="3000"/>
              <a:buNone/>
            </a:pPr>
            <a:r>
              <a:rPr lang="en-GB" sz="3000"/>
              <a:t>Cúntóirí ranga – ceistneoir ar an chineál treanála a bhfuil suim acu ann.</a:t>
            </a:r>
            <a:endParaRPr sz="3000"/>
          </a:p>
          <a:p>
            <a:pPr marL="344170" lvl="0" indent="-166370" algn="l" rtl="0">
              <a:lnSpc>
                <a:spcPct val="90000"/>
              </a:lnSpc>
              <a:spcBef>
                <a:spcPts val="1000"/>
              </a:spcBef>
              <a:spcAft>
                <a:spcPts val="0"/>
              </a:spcAft>
              <a:buClr>
                <a:schemeClr val="dk1"/>
              </a:buClr>
              <a:buSzPts val="3000"/>
              <a:buNone/>
            </a:pPr>
            <a:r>
              <a:rPr lang="en-GB" sz="3000"/>
              <a:t>Fionntán Ó Mealláín - FCSN (Tacaíocht do thuismitheoirí chomh maith)</a:t>
            </a:r>
            <a:endParaRPr sz="3000"/>
          </a:p>
          <a:p>
            <a:pPr marL="344170" lvl="0" indent="-166370" algn="l" rtl="0">
              <a:lnSpc>
                <a:spcPct val="90000"/>
              </a:lnSpc>
              <a:spcBef>
                <a:spcPts val="1000"/>
              </a:spcBef>
              <a:spcAft>
                <a:spcPts val="0"/>
              </a:spcAft>
              <a:buClr>
                <a:schemeClr val="dk1"/>
              </a:buClr>
              <a:buSzPts val="3000"/>
              <a:buNone/>
            </a:pPr>
            <a:r>
              <a:rPr lang="en-GB" sz="3000"/>
              <a:t>Treanáil ACES – Ag cumasú na cúntóirí le plé leis na daltaí atá thíos leis maidir le cúrsaí sa bhaile</a:t>
            </a:r>
            <a:endParaRPr sz="3000"/>
          </a:p>
        </p:txBody>
      </p:sp>
      <p:pic>
        <p:nvPicPr>
          <p:cNvPr id="497" name="Google Shape;497;p36" descr="A picture containing text, indoor, computer, electronics&#10;&#10;Description automatically generated"/>
          <p:cNvPicPr preferRelativeResize="0"/>
          <p:nvPr/>
        </p:nvPicPr>
        <p:blipFill rotWithShape="1">
          <a:blip r:embed="rId3">
            <a:alphaModFix/>
          </a:blip>
          <a:srcRect l="12784" t="19243" r="13360" b="19119"/>
          <a:stretch/>
        </p:blipFill>
        <p:spPr>
          <a:xfrm>
            <a:off x="7490800" y="220750"/>
            <a:ext cx="4415025" cy="60044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6"/>
                                        </p:tgtEl>
                                        <p:attrNameLst>
                                          <p:attrName>style.visibility</p:attrName>
                                        </p:attrNameLst>
                                      </p:cBhvr>
                                      <p:to>
                                        <p:strVal val="visible"/>
                                      </p:to>
                                    </p:set>
                                    <p:animEffect transition="in" filter="fade">
                                      <p:cBhvr>
                                        <p:cTn id="7" dur="500"/>
                                        <p:tgtEl>
                                          <p:spTgt spid="4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7"/>
                                        </p:tgtEl>
                                        <p:attrNameLst>
                                          <p:attrName>style.visibility</p:attrName>
                                        </p:attrNameLst>
                                      </p:cBhvr>
                                      <p:to>
                                        <p:strVal val="visible"/>
                                      </p:to>
                                    </p:set>
                                    <p:animEffect transition="in" filter="fade">
                                      <p:cBhvr>
                                        <p:cTn id="12" dur="5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7"/>
          <p:cNvSpPr txBox="1">
            <a:spLocks noGrp="1"/>
          </p:cNvSpPr>
          <p:nvPr>
            <p:ph type="title"/>
          </p:nvPr>
        </p:nvSpPr>
        <p:spPr>
          <a:xfrm>
            <a:off x="838200" y="365125"/>
            <a:ext cx="3135300" cy="3372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sz="6000">
                <a:solidFill>
                  <a:schemeClr val="accent4"/>
                </a:solidFill>
              </a:rPr>
              <a:t>Cúmasú an tuismitheora</a:t>
            </a:r>
            <a:endParaRPr sz="6000">
              <a:solidFill>
                <a:schemeClr val="accent4"/>
              </a:solidFill>
            </a:endParaRPr>
          </a:p>
        </p:txBody>
      </p:sp>
      <p:pic>
        <p:nvPicPr>
          <p:cNvPr id="503" name="Google Shape;503;p37" descr="Graphical user interface, text, application&#10;&#10;Description automatically generated"/>
          <p:cNvPicPr preferRelativeResize="0">
            <a:picLocks noGrp="1"/>
          </p:cNvPicPr>
          <p:nvPr>
            <p:ph type="body" idx="1"/>
          </p:nvPr>
        </p:nvPicPr>
        <p:blipFill rotWithShape="1">
          <a:blip r:embed="rId3">
            <a:alphaModFix/>
          </a:blip>
          <a:srcRect l="21616" t="15108" r="21818" b="19065"/>
          <a:stretch/>
        </p:blipFill>
        <p:spPr>
          <a:xfrm>
            <a:off x="6035200" y="3737400"/>
            <a:ext cx="5813100" cy="3120600"/>
          </a:xfrm>
          <a:prstGeom prst="rect">
            <a:avLst/>
          </a:prstGeom>
          <a:noFill/>
          <a:ln>
            <a:noFill/>
          </a:ln>
        </p:spPr>
      </p:pic>
      <p:pic>
        <p:nvPicPr>
          <p:cNvPr id="504" name="Google Shape;504;p37"/>
          <p:cNvPicPr preferRelativeResize="0"/>
          <p:nvPr/>
        </p:nvPicPr>
        <p:blipFill rotWithShape="1">
          <a:blip r:embed="rId4">
            <a:alphaModFix/>
          </a:blip>
          <a:srcRect l="29659" t="20536" r="29824" b="18228"/>
          <a:stretch/>
        </p:blipFill>
        <p:spPr>
          <a:xfrm>
            <a:off x="4616825" y="149825"/>
            <a:ext cx="7231474" cy="3587576"/>
          </a:xfrm>
          <a:prstGeom prst="rect">
            <a:avLst/>
          </a:prstGeom>
          <a:noFill/>
          <a:ln>
            <a:noFill/>
          </a:ln>
        </p:spPr>
      </p:pic>
      <p:pic>
        <p:nvPicPr>
          <p:cNvPr id="505" name="Google Shape;505;p37" descr="Chart, bar chart&#10;&#10;Description automatically generated"/>
          <p:cNvPicPr preferRelativeResize="0"/>
          <p:nvPr/>
        </p:nvPicPr>
        <p:blipFill rotWithShape="1">
          <a:blip r:embed="rId5">
            <a:alphaModFix/>
          </a:blip>
          <a:srcRect/>
          <a:stretch/>
        </p:blipFill>
        <p:spPr>
          <a:xfrm>
            <a:off x="183800" y="3737400"/>
            <a:ext cx="5734050" cy="3120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500"/>
                                        <p:tgtEl>
                                          <p:spTgt spid="5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3"/>
                                        </p:tgtEl>
                                        <p:attrNameLst>
                                          <p:attrName>style.visibility</p:attrName>
                                        </p:attrNameLst>
                                      </p:cBhvr>
                                      <p:to>
                                        <p:strVal val="visible"/>
                                      </p:to>
                                    </p:set>
                                    <p:animEffect transition="in" filter="fade">
                                      <p:cBhvr>
                                        <p:cTn id="12" dur="500"/>
                                        <p:tgtEl>
                                          <p:spTgt spid="5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5"/>
                                        </p:tgtEl>
                                        <p:attrNameLst>
                                          <p:attrName>style.visibility</p:attrName>
                                        </p:attrNameLst>
                                      </p:cBhvr>
                                      <p:to>
                                        <p:strVal val="visible"/>
                                      </p:to>
                                    </p:set>
                                    <p:animEffect transition="in" filter="fade">
                                      <p:cBhvr>
                                        <p:cTn id="17" dur="50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3bf2bad52a39d3b2_14"/>
          <p:cNvSpPr txBox="1">
            <a:spLocks noGrp="1"/>
          </p:cNvSpPr>
          <p:nvPr>
            <p:ph type="title"/>
          </p:nvPr>
        </p:nvSpPr>
        <p:spPr>
          <a:xfrm>
            <a:off x="981150" y="1566300"/>
            <a:ext cx="4285200" cy="315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GB"/>
              <a:t>Na Meicníochtaí</a:t>
            </a:r>
            <a:endParaRPr/>
          </a:p>
        </p:txBody>
      </p:sp>
      <p:sp>
        <p:nvSpPr>
          <p:cNvPr id="294" name="Google Shape;294;g3bf2bad52a39d3b2_14"/>
          <p:cNvSpPr txBox="1">
            <a:spLocks noGrp="1"/>
          </p:cNvSpPr>
          <p:nvPr>
            <p:ph type="subTitle" idx="1"/>
          </p:nvPr>
        </p:nvSpPr>
        <p:spPr>
          <a:xfrm>
            <a:off x="6052200" y="444425"/>
            <a:ext cx="5253600" cy="6076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endParaRPr/>
          </a:p>
        </p:txBody>
      </p:sp>
      <p:pic>
        <p:nvPicPr>
          <p:cNvPr id="295" name="Google Shape;295;g3bf2bad52a39d3b2_14"/>
          <p:cNvPicPr preferRelativeResize="0"/>
          <p:nvPr/>
        </p:nvPicPr>
        <p:blipFill>
          <a:blip r:embed="rId3">
            <a:alphaModFix/>
          </a:blip>
          <a:stretch>
            <a:fillRect/>
          </a:stretch>
        </p:blipFill>
        <p:spPr>
          <a:xfrm>
            <a:off x="7323200" y="444425"/>
            <a:ext cx="3982600" cy="629477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g718634b93fead2e9_13" title="Dea Cleachtais">
            <a:hlinkClick r:id="rId3"/>
          </p:cNvPr>
          <p:cNvPicPr preferRelativeResize="0"/>
          <p:nvPr/>
        </p:nvPicPr>
        <p:blipFill>
          <a:blip r:embed="rId4">
            <a:alphaModFix/>
          </a:blip>
          <a:stretch>
            <a:fillRect/>
          </a:stretch>
        </p:blipFill>
        <p:spPr>
          <a:xfrm>
            <a:off x="2782050" y="1317825"/>
            <a:ext cx="6096000" cy="3352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1000"/>
                                        <p:tgtEl>
                                          <p:spTgt spid="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464657946ce65e2d_4"/>
          <p:cNvSpPr txBox="1">
            <a:spLocks noGrp="1"/>
          </p:cNvSpPr>
          <p:nvPr>
            <p:ph type="title"/>
          </p:nvPr>
        </p:nvSpPr>
        <p:spPr>
          <a:xfrm>
            <a:off x="831850" y="341975"/>
            <a:ext cx="3671400" cy="5794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GB" sz="8000" b="1">
                <a:solidFill>
                  <a:schemeClr val="accent4"/>
                </a:solidFill>
              </a:rPr>
              <a:t>An chéad chaibidil eile - change the narrative</a:t>
            </a:r>
            <a:r>
              <a:rPr lang="en-GB" sz="8000">
                <a:solidFill>
                  <a:schemeClr val="accent4"/>
                </a:solidFill>
              </a:rPr>
              <a:t> </a:t>
            </a:r>
            <a:endParaRPr sz="8000">
              <a:solidFill>
                <a:schemeClr val="accent4"/>
              </a:solidFill>
            </a:endParaRPr>
          </a:p>
        </p:txBody>
      </p:sp>
      <p:pic>
        <p:nvPicPr>
          <p:cNvPr id="516" name="Google Shape;516;g464657946ce65e2d_4"/>
          <p:cNvPicPr preferRelativeResize="0"/>
          <p:nvPr/>
        </p:nvPicPr>
        <p:blipFill>
          <a:blip r:embed="rId3">
            <a:alphaModFix/>
          </a:blip>
          <a:stretch>
            <a:fillRect/>
          </a:stretch>
        </p:blipFill>
        <p:spPr>
          <a:xfrm>
            <a:off x="5180300" y="341975"/>
            <a:ext cx="6409926" cy="6214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c467ca354d_2_8952"/>
          <p:cNvSpPr txBox="1">
            <a:spLocks noGrp="1"/>
          </p:cNvSpPr>
          <p:nvPr>
            <p:ph type="title"/>
          </p:nvPr>
        </p:nvSpPr>
        <p:spPr>
          <a:xfrm>
            <a:off x="821825" y="747050"/>
            <a:ext cx="3824700" cy="5124900"/>
          </a:xfrm>
          <a:prstGeom prst="rect">
            <a:avLst/>
          </a:prstGeom>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4100"/>
              <a:buFont typeface="Calibri"/>
              <a:buNone/>
            </a:pPr>
            <a:r>
              <a:rPr lang="en-GB" sz="9200" b="1"/>
              <a:t>Cad é is mian linn do dhaltaí an Choláiste?</a:t>
            </a:r>
            <a:endParaRPr sz="9200"/>
          </a:p>
        </p:txBody>
      </p:sp>
      <p:sp>
        <p:nvSpPr>
          <p:cNvPr id="301" name="Google Shape;301;gc467ca354d_2_8952"/>
          <p:cNvSpPr txBox="1">
            <a:spLocks noGrp="1"/>
          </p:cNvSpPr>
          <p:nvPr>
            <p:ph type="subTitle" idx="1"/>
          </p:nvPr>
        </p:nvSpPr>
        <p:spPr>
          <a:xfrm>
            <a:off x="5842000" y="1030950"/>
            <a:ext cx="5615100" cy="5124900"/>
          </a:xfrm>
          <a:prstGeom prst="rect">
            <a:avLst/>
          </a:prstGeom>
          <a:solidFill>
            <a:srgbClr val="B7B7B7"/>
          </a:solidFill>
          <a:ln w="9525" cap="flat" cmpd="sng">
            <a:solidFill>
              <a:srgbClr val="38761D"/>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r>
              <a:rPr lang="en-GB" sz="6000">
                <a:solidFill>
                  <a:srgbClr val="0C343D"/>
                </a:solidFill>
              </a:rPr>
              <a:t>Is Gael mé</a:t>
            </a:r>
            <a:endParaRPr sz="6000">
              <a:solidFill>
                <a:srgbClr val="0C343D"/>
              </a:solidFill>
            </a:endParaRPr>
          </a:p>
          <a:p>
            <a:pPr marL="0" lvl="0" indent="0" algn="ctr" rtl="0">
              <a:spcBef>
                <a:spcPts val="0"/>
              </a:spcBef>
              <a:spcAft>
                <a:spcPts val="0"/>
              </a:spcAft>
              <a:buNone/>
            </a:pPr>
            <a:r>
              <a:rPr lang="en-GB" sz="6000">
                <a:solidFill>
                  <a:srgbClr val="0C343D"/>
                </a:solidFill>
              </a:rPr>
              <a:t>Grá agus Sonas</a:t>
            </a:r>
            <a:endParaRPr sz="6000">
              <a:solidFill>
                <a:srgbClr val="0C343D"/>
              </a:solidFill>
            </a:endParaRPr>
          </a:p>
          <a:p>
            <a:pPr marL="0" lvl="0" indent="0" algn="ctr" rtl="0">
              <a:spcBef>
                <a:spcPts val="0"/>
              </a:spcBef>
              <a:spcAft>
                <a:spcPts val="0"/>
              </a:spcAft>
              <a:buNone/>
            </a:pPr>
            <a:r>
              <a:rPr lang="en-GB" sz="6000">
                <a:solidFill>
                  <a:srgbClr val="0C343D"/>
                </a:solidFill>
              </a:rPr>
              <a:t>Muinín agus Meas</a:t>
            </a:r>
            <a:endParaRPr sz="6000">
              <a:solidFill>
                <a:srgbClr val="0C343D"/>
              </a:solidFill>
            </a:endParaRPr>
          </a:p>
          <a:p>
            <a:pPr marL="0" lvl="0" indent="0" algn="ctr" rtl="0">
              <a:spcBef>
                <a:spcPts val="0"/>
              </a:spcBef>
              <a:spcAft>
                <a:spcPts val="0"/>
              </a:spcAft>
              <a:buNone/>
            </a:pPr>
            <a:r>
              <a:rPr lang="en-GB" sz="6000">
                <a:solidFill>
                  <a:srgbClr val="0C343D"/>
                </a:solidFill>
              </a:rPr>
              <a:t>Is fiú mé</a:t>
            </a:r>
            <a:endParaRPr sz="6000">
              <a:solidFill>
                <a:srgbClr val="0C343D"/>
              </a:solidFill>
            </a:endParaRPr>
          </a:p>
          <a:p>
            <a:pPr marL="0" lvl="0" indent="0" algn="ctr" rtl="0">
              <a:spcBef>
                <a:spcPts val="0"/>
              </a:spcBef>
              <a:spcAft>
                <a:spcPts val="0"/>
              </a:spcAft>
              <a:buNone/>
            </a:pPr>
            <a:r>
              <a:rPr lang="en-GB" sz="6000">
                <a:solidFill>
                  <a:srgbClr val="0C343D"/>
                </a:solidFill>
              </a:rPr>
              <a:t>Is Pobal Sinn</a:t>
            </a:r>
            <a:endParaRPr sz="6000">
              <a:solidFill>
                <a:srgbClr val="0C343D"/>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g3cb123355f9fc03d_19"/>
          <p:cNvPicPr preferRelativeResize="0"/>
          <p:nvPr/>
        </p:nvPicPr>
        <p:blipFill>
          <a:blip r:embed="rId3">
            <a:alphaModFix/>
          </a:blip>
          <a:stretch>
            <a:fillRect/>
          </a:stretch>
        </p:blipFill>
        <p:spPr>
          <a:xfrm>
            <a:off x="129375" y="1456950"/>
            <a:ext cx="11910226" cy="5151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3cb123355f9fc03d_6"/>
          <p:cNvSpPr txBox="1">
            <a:spLocks noGrp="1"/>
          </p:cNvSpPr>
          <p:nvPr>
            <p:ph type="title"/>
          </p:nvPr>
        </p:nvSpPr>
        <p:spPr>
          <a:xfrm>
            <a:off x="838200" y="365125"/>
            <a:ext cx="5601600" cy="5282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Calibri"/>
              <a:buNone/>
            </a:pPr>
            <a:r>
              <a:rPr lang="en-GB" sz="7200" b="1">
                <a:solidFill>
                  <a:schemeClr val="accent4"/>
                </a:solidFill>
              </a:rPr>
              <a:t>Ag Ullmhú </a:t>
            </a:r>
            <a:endParaRPr sz="7200" b="1">
              <a:solidFill>
                <a:schemeClr val="accent4"/>
              </a:solidFill>
            </a:endParaRPr>
          </a:p>
          <a:p>
            <a:pPr marL="0" lvl="0" indent="0" algn="l" rtl="0">
              <a:spcBef>
                <a:spcPts val="0"/>
              </a:spcBef>
              <a:spcAft>
                <a:spcPts val="0"/>
              </a:spcAft>
              <a:buClr>
                <a:schemeClr val="dk1"/>
              </a:buClr>
              <a:buSzPts val="3600"/>
              <a:buFont typeface="Calibri"/>
              <a:buNone/>
            </a:pPr>
            <a:r>
              <a:rPr lang="en-GB" sz="7200" b="1">
                <a:solidFill>
                  <a:schemeClr val="accent4"/>
                </a:solidFill>
              </a:rPr>
              <a:t>don Dara Dianghlasáil </a:t>
            </a:r>
            <a:r>
              <a:rPr lang="en-GB" sz="3600"/>
              <a:t> </a:t>
            </a:r>
            <a:endParaRPr b="1"/>
          </a:p>
        </p:txBody>
      </p:sp>
      <p:sp>
        <p:nvSpPr>
          <p:cNvPr id="312" name="Google Shape;312;g3cb123355f9fc03d_6"/>
          <p:cNvSpPr txBox="1">
            <a:spLocks noGrp="1"/>
          </p:cNvSpPr>
          <p:nvPr>
            <p:ph type="body" idx="1"/>
          </p:nvPr>
        </p:nvSpPr>
        <p:spPr>
          <a:xfrm>
            <a:off x="6723525" y="134475"/>
            <a:ext cx="4630200" cy="6633900"/>
          </a:xfrm>
          <a:prstGeom prst="rect">
            <a:avLst/>
          </a:prstGeom>
          <a:solidFill>
            <a:srgbClr val="B7B7B7"/>
          </a:solid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rgbClr val="0C343D"/>
              </a:buClr>
              <a:buSzPts val="3000"/>
              <a:buNone/>
            </a:pPr>
            <a:r>
              <a:rPr lang="en-GB" sz="3000">
                <a:solidFill>
                  <a:srgbClr val="0C343D"/>
                </a:solidFill>
              </a:rPr>
              <a:t>ISEF;</a:t>
            </a:r>
            <a:endParaRPr sz="3000">
              <a:solidFill>
                <a:srgbClr val="0C343D"/>
              </a:solidFill>
            </a:endParaRPr>
          </a:p>
          <a:p>
            <a:pPr marL="228600" lvl="0" indent="-50800" algn="l" rtl="0">
              <a:lnSpc>
                <a:spcPct val="90000"/>
              </a:lnSpc>
              <a:spcBef>
                <a:spcPts val="1000"/>
              </a:spcBef>
              <a:spcAft>
                <a:spcPts val="0"/>
              </a:spcAft>
              <a:buClr>
                <a:srgbClr val="0C343D"/>
              </a:buClr>
              <a:buSzPts val="3000"/>
              <a:buNone/>
            </a:pPr>
            <a:r>
              <a:rPr lang="en-GB" sz="3000">
                <a:solidFill>
                  <a:srgbClr val="0C343D"/>
                </a:solidFill>
              </a:rPr>
              <a:t>Restart;</a:t>
            </a:r>
            <a:endParaRPr sz="3000">
              <a:solidFill>
                <a:srgbClr val="0C343D"/>
              </a:solidFill>
            </a:endParaRPr>
          </a:p>
          <a:p>
            <a:pPr marL="228600" lvl="0" indent="-50800" algn="l" rtl="0">
              <a:lnSpc>
                <a:spcPct val="90000"/>
              </a:lnSpc>
              <a:spcBef>
                <a:spcPts val="1000"/>
              </a:spcBef>
              <a:spcAft>
                <a:spcPts val="0"/>
              </a:spcAft>
              <a:buClr>
                <a:srgbClr val="0C343D"/>
              </a:buClr>
              <a:buSzPts val="3000"/>
              <a:buNone/>
            </a:pPr>
            <a:r>
              <a:rPr lang="en-GB" sz="3000">
                <a:solidFill>
                  <a:srgbClr val="0C343D"/>
                </a:solidFill>
              </a:rPr>
              <a:t>Pleanáil FBS;</a:t>
            </a:r>
            <a:endParaRPr sz="3000">
              <a:solidFill>
                <a:srgbClr val="0C343D"/>
              </a:solidFill>
            </a:endParaRPr>
          </a:p>
          <a:p>
            <a:pPr marL="228600" lvl="0" indent="-50800" algn="l" rtl="0">
              <a:lnSpc>
                <a:spcPct val="90000"/>
              </a:lnSpc>
              <a:spcBef>
                <a:spcPts val="1000"/>
              </a:spcBef>
              <a:spcAft>
                <a:spcPts val="0"/>
              </a:spcAft>
              <a:buClr>
                <a:srgbClr val="0C343D"/>
              </a:buClr>
              <a:buSzPts val="3000"/>
              <a:buNone/>
            </a:pPr>
            <a:r>
              <a:rPr lang="en-GB" sz="3000">
                <a:solidFill>
                  <a:srgbClr val="0C343D"/>
                </a:solidFill>
              </a:rPr>
              <a:t>Tosaíochtaí aontaithe – cad é ba mhaith linn go géarthréimhseach (gach lá) go fadtréimhseach (ag deireadh na dianghlasála)</a:t>
            </a:r>
            <a:endParaRPr sz="3000">
              <a:solidFill>
                <a:srgbClr val="0C343D"/>
              </a:solidFill>
            </a:endParaRPr>
          </a:p>
          <a:p>
            <a:pPr marL="228600" lvl="0" indent="-50800" algn="l" rtl="0">
              <a:lnSpc>
                <a:spcPct val="90000"/>
              </a:lnSpc>
              <a:spcBef>
                <a:spcPts val="1000"/>
              </a:spcBef>
              <a:spcAft>
                <a:spcPts val="0"/>
              </a:spcAft>
              <a:buClr>
                <a:srgbClr val="0C343D"/>
              </a:buClr>
              <a:buSzPts val="3000"/>
              <a:buNone/>
            </a:pPr>
            <a:r>
              <a:rPr lang="en-GB" sz="3000">
                <a:solidFill>
                  <a:srgbClr val="0C343D"/>
                </a:solidFill>
              </a:rPr>
              <a:t>Téamaí lárnacha – monatóireacht, cuntasacht, </a:t>
            </a:r>
            <a:endParaRPr sz="3000">
              <a:solidFill>
                <a:srgbClr val="0C343D"/>
              </a:solidFill>
            </a:endParaRPr>
          </a:p>
          <a:p>
            <a:pPr marL="228600" lvl="0" indent="-50800" algn="l" rtl="0">
              <a:lnSpc>
                <a:spcPct val="90000"/>
              </a:lnSpc>
              <a:spcBef>
                <a:spcPts val="1000"/>
              </a:spcBef>
              <a:spcAft>
                <a:spcPts val="0"/>
              </a:spcAft>
              <a:buClr>
                <a:srgbClr val="0C343D"/>
              </a:buClr>
              <a:buSzPts val="3000"/>
              <a:buNone/>
            </a:pPr>
            <a:r>
              <a:rPr lang="en-GB" sz="3000">
                <a:solidFill>
                  <a:srgbClr val="0C343D"/>
                </a:solidFill>
              </a:rPr>
              <a:t>Attention to detail and immediate follow up.</a:t>
            </a:r>
            <a:endParaRPr sz="3000">
              <a:solidFill>
                <a:srgbClr val="0C343D"/>
              </a:solidFill>
            </a:endParaRPr>
          </a:p>
          <a:p>
            <a:pPr marL="228600" lvl="0" indent="-50800" algn="l" rtl="0">
              <a:lnSpc>
                <a:spcPct val="90000"/>
              </a:lnSpc>
              <a:spcBef>
                <a:spcPts val="1000"/>
              </a:spcBef>
              <a:spcAft>
                <a:spcPts val="0"/>
              </a:spcAft>
              <a:buClr>
                <a:srgbClr val="0C343D"/>
              </a:buClr>
              <a:buSzPts val="3000"/>
              <a:buNone/>
            </a:pPr>
            <a:r>
              <a:rPr lang="en-GB" sz="3000">
                <a:solidFill>
                  <a:srgbClr val="0C343D"/>
                </a:solidFill>
              </a:rPr>
              <a:t>Taighde:</a:t>
            </a:r>
            <a:endParaRPr sz="3000">
              <a:solidFill>
                <a:srgbClr val="0C343D"/>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0"/>
          <p:cNvSpPr txBox="1">
            <a:spLocks noGrp="1"/>
          </p:cNvSpPr>
          <p:nvPr>
            <p:ph type="title"/>
          </p:nvPr>
        </p:nvSpPr>
        <p:spPr>
          <a:xfrm>
            <a:off x="6783300" y="365125"/>
            <a:ext cx="45705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sz="9000" b="1">
                <a:solidFill>
                  <a:schemeClr val="accent4"/>
                </a:solidFill>
              </a:rPr>
              <a:t>Taighde:</a:t>
            </a:r>
            <a:endParaRPr sz="9000" b="1">
              <a:solidFill>
                <a:schemeClr val="accent4"/>
              </a:solidFill>
            </a:endParaRPr>
          </a:p>
        </p:txBody>
      </p:sp>
      <p:pic>
        <p:nvPicPr>
          <p:cNvPr id="318" name="Google Shape;318;p10"/>
          <p:cNvPicPr preferRelativeResize="0">
            <a:picLocks noGrp="1"/>
          </p:cNvPicPr>
          <p:nvPr>
            <p:ph type="body" idx="1"/>
          </p:nvPr>
        </p:nvPicPr>
        <p:blipFill rotWithShape="1">
          <a:blip r:embed="rId3">
            <a:alphaModFix/>
          </a:blip>
          <a:srcRect l="25124" t="14140" r="26617" b="607"/>
          <a:stretch/>
        </p:blipFill>
        <p:spPr>
          <a:xfrm>
            <a:off x="584851" y="533965"/>
            <a:ext cx="4106400" cy="5175300"/>
          </a:xfrm>
          <a:prstGeom prst="rect">
            <a:avLst/>
          </a:prstGeom>
          <a:noFill/>
          <a:ln>
            <a:noFill/>
          </a:ln>
        </p:spPr>
      </p:pic>
      <p:pic>
        <p:nvPicPr>
          <p:cNvPr id="319" name="Google Shape;319;p10"/>
          <p:cNvPicPr preferRelativeResize="0"/>
          <p:nvPr/>
        </p:nvPicPr>
        <p:blipFill>
          <a:blip r:embed="rId4">
            <a:alphaModFix/>
          </a:blip>
          <a:stretch>
            <a:fillRect/>
          </a:stretch>
        </p:blipFill>
        <p:spPr>
          <a:xfrm>
            <a:off x="4843651" y="1843088"/>
            <a:ext cx="6486512" cy="486251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c467ca354d_5_0"/>
          <p:cNvSpPr txBox="1">
            <a:spLocks noGrp="1"/>
          </p:cNvSpPr>
          <p:nvPr>
            <p:ph type="title"/>
          </p:nvPr>
        </p:nvSpPr>
        <p:spPr>
          <a:xfrm>
            <a:off x="0" y="173824"/>
            <a:ext cx="3602181" cy="6116139"/>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Calibri"/>
              <a:buNone/>
            </a:pPr>
            <a:r>
              <a:rPr lang="en-GB" sz="6000" b="1" dirty="0" err="1">
                <a:solidFill>
                  <a:schemeClr val="accent5"/>
                </a:solidFill>
              </a:rPr>
              <a:t>Úsáid</a:t>
            </a:r>
            <a:r>
              <a:rPr lang="en-GB" sz="6000" b="1" dirty="0">
                <a:solidFill>
                  <a:schemeClr val="accent5"/>
                </a:solidFill>
              </a:rPr>
              <a:t> </a:t>
            </a:r>
            <a:r>
              <a:rPr lang="en-GB" sz="6000" b="1" dirty="0" err="1">
                <a:solidFill>
                  <a:schemeClr val="accent5"/>
                </a:solidFill>
              </a:rPr>
              <a:t>na</a:t>
            </a:r>
            <a:r>
              <a:rPr lang="en-GB" sz="6000" b="1" dirty="0">
                <a:solidFill>
                  <a:schemeClr val="accent5"/>
                </a:solidFill>
              </a:rPr>
              <a:t>      n-</a:t>
            </a:r>
            <a:r>
              <a:rPr lang="en-GB" sz="6000" b="1" dirty="0" err="1">
                <a:solidFill>
                  <a:schemeClr val="accent5"/>
                </a:solidFill>
              </a:rPr>
              <a:t>Achmhainn</a:t>
            </a:r>
            <a:r>
              <a:rPr lang="en-GB" b="1" dirty="0" err="1">
                <a:solidFill>
                  <a:schemeClr val="accent5"/>
                </a:solidFill>
              </a:rPr>
              <a:t>í</a:t>
            </a:r>
            <a:endParaRPr dirty="0">
              <a:solidFill>
                <a:schemeClr val="accent5"/>
              </a:solidFill>
            </a:endParaRPr>
          </a:p>
        </p:txBody>
      </p:sp>
      <p:pic>
        <p:nvPicPr>
          <p:cNvPr id="325" name="Google Shape;325;gc467ca354d_5_0"/>
          <p:cNvPicPr preferRelativeResize="0">
            <a:picLocks noGrp="1"/>
          </p:cNvPicPr>
          <p:nvPr>
            <p:ph type="body" idx="1"/>
          </p:nvPr>
        </p:nvPicPr>
        <p:blipFill rotWithShape="1">
          <a:blip r:embed="rId3">
            <a:alphaModFix/>
          </a:blip>
          <a:srcRect l="10913" t="14777" r="7152"/>
          <a:stretch/>
        </p:blipFill>
        <p:spPr>
          <a:xfrm>
            <a:off x="3416200" y="1236225"/>
            <a:ext cx="4512300" cy="4503300"/>
          </a:xfrm>
          <a:prstGeom prst="rect">
            <a:avLst/>
          </a:prstGeom>
          <a:noFill/>
          <a:ln>
            <a:noFill/>
          </a:ln>
        </p:spPr>
      </p:pic>
      <p:pic>
        <p:nvPicPr>
          <p:cNvPr id="326" name="Google Shape;326;gc467ca354d_5_0"/>
          <p:cNvPicPr preferRelativeResize="0"/>
          <p:nvPr/>
        </p:nvPicPr>
        <p:blipFill rotWithShape="1">
          <a:blip r:embed="rId4">
            <a:alphaModFix/>
          </a:blip>
          <a:srcRect l="27098" t="28391" r="18920" b="12073"/>
          <a:stretch/>
        </p:blipFill>
        <p:spPr>
          <a:xfrm>
            <a:off x="8153075" y="65975"/>
            <a:ext cx="3929374" cy="3613199"/>
          </a:xfrm>
          <a:prstGeom prst="rect">
            <a:avLst/>
          </a:prstGeom>
          <a:noFill/>
          <a:ln w="9525" cap="flat" cmpd="sng">
            <a:solidFill>
              <a:srgbClr val="4B732F"/>
            </a:solidFill>
            <a:prstDash val="solid"/>
            <a:round/>
            <a:headEnd type="none" w="sm" len="sm"/>
            <a:tailEnd type="none" w="sm" len="sm"/>
          </a:ln>
        </p:spPr>
      </p:pic>
      <p:pic>
        <p:nvPicPr>
          <p:cNvPr id="327" name="Google Shape;327;gc467ca354d_5_0"/>
          <p:cNvPicPr preferRelativeResize="0"/>
          <p:nvPr/>
        </p:nvPicPr>
        <p:blipFill rotWithShape="1">
          <a:blip r:embed="rId5">
            <a:alphaModFix/>
          </a:blip>
          <a:srcRect t="8999"/>
          <a:stretch/>
        </p:blipFill>
        <p:spPr>
          <a:xfrm>
            <a:off x="8153075" y="3826349"/>
            <a:ext cx="4038927" cy="3164298"/>
          </a:xfrm>
          <a:prstGeom prst="rect">
            <a:avLst/>
          </a:prstGeom>
          <a:noFill/>
          <a:ln>
            <a:noFill/>
          </a:ln>
        </p:spPr>
      </p:pic>
    </p:spTree>
  </p:cSld>
  <p:clrMapOvr>
    <a:masterClrMapping/>
  </p:clrMapOvr>
</p:sld>
</file>

<file path=ppt/theme/theme1.xml><?xml version="1.0" encoding="utf-8"?>
<a:theme xmlns:a="http://schemas.openxmlformats.org/drawingml/2006/main" name="Chalkboard Background by Slidesgo">
  <a:themeElements>
    <a:clrScheme name="Office">
      <a:dk1>
        <a:srgbClr val="133B3E"/>
      </a:dk1>
      <a:lt1>
        <a:srgbClr val="FFFFFF"/>
      </a:lt1>
      <a:dk2>
        <a:srgbClr val="DD7E6B"/>
      </a:dk2>
      <a:lt2>
        <a:srgbClr val="EA9999"/>
      </a:lt2>
      <a:accent1>
        <a:srgbClr val="F9CB9C"/>
      </a:accent1>
      <a:accent2>
        <a:srgbClr val="FFE599"/>
      </a:accent2>
      <a:accent3>
        <a:srgbClr val="B6D7A8"/>
      </a:accent3>
      <a:accent4>
        <a:srgbClr val="A4C2F4"/>
      </a:accent4>
      <a:accent5>
        <a:srgbClr val="9FC5E8"/>
      </a:accent5>
      <a:accent6>
        <a:srgbClr val="B4A7D6"/>
      </a:accent6>
      <a:hlink>
        <a:srgbClr val="D5A6B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TotalTime>
  <Words>740</Words>
  <Application>Microsoft Office PowerPoint</Application>
  <PresentationFormat>Widescreen</PresentationFormat>
  <Paragraphs>92</Paragraphs>
  <Slides>41</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BenchNine</vt:lpstr>
      <vt:lpstr>Barlow Semi Condensed Light</vt:lpstr>
      <vt:lpstr>Calibri</vt:lpstr>
      <vt:lpstr>Joti One</vt:lpstr>
      <vt:lpstr>Sue Ellen Francisco</vt:lpstr>
      <vt:lpstr>Barlow Semi Condensed</vt:lpstr>
      <vt:lpstr>Chalkboard Background by Slidesgo</vt:lpstr>
      <vt:lpstr>  An Chianfhoghlaim le Croí Emer Nic an Fhailí agus Mary Uí Dhaimhín Coláiste Feirste</vt:lpstr>
      <vt:lpstr>  Ceannaireacht  le Croí:</vt:lpstr>
      <vt:lpstr>  Ceannaireacht  Straitéisech:</vt:lpstr>
      <vt:lpstr>Na Meicníochtaí</vt:lpstr>
      <vt:lpstr>Cad é is mian linn do dhaltaí an Choláiste?</vt:lpstr>
      <vt:lpstr>PowerPoint Presentation</vt:lpstr>
      <vt:lpstr>Ag Ullmhú  don Dara Dianghlasáil  </vt:lpstr>
      <vt:lpstr>Taighde:</vt:lpstr>
      <vt:lpstr>Úsáid na      n-Achmhainní</vt:lpstr>
      <vt:lpstr>Grá dár ndaltaí = déanaimid plé orthu ó dhubh go dubh</vt:lpstr>
      <vt:lpstr>Pleanáil Eanáir – Márta</vt:lpstr>
      <vt:lpstr>Samplaí d’fhoirmeacha ar an mhonatóireacht</vt:lpstr>
      <vt:lpstr>Cumhdach Páistí/An Dalta Leochaileach - CIALL</vt:lpstr>
      <vt:lpstr>PowerPoint Presentation</vt:lpstr>
      <vt:lpstr>PowerPoint Presentation</vt:lpstr>
      <vt:lpstr>PowerPoint Presentation</vt:lpstr>
      <vt:lpstr>PowerPoint Presentation</vt:lpstr>
      <vt:lpstr> Ionchais</vt:lpstr>
      <vt:lpstr>PowerPoint Presentation</vt:lpstr>
      <vt:lpstr>PowerPoint Presentation</vt:lpstr>
      <vt:lpstr>Cur Chuige:</vt:lpstr>
      <vt:lpstr>Meabhairshláinte:</vt:lpstr>
      <vt:lpstr>Meabhairshláinte:</vt:lpstr>
      <vt:lpstr>Ceistneoirí d’Fhoireann na Scoile:</vt:lpstr>
      <vt:lpstr>PowerPoint Presentation</vt:lpstr>
      <vt:lpstr>PowerPoint Presentation</vt:lpstr>
      <vt:lpstr>PowerPoint Presentation</vt:lpstr>
      <vt:lpstr>PowerPoint Presentation</vt:lpstr>
      <vt:lpstr>PowerPoint Presentation</vt:lpstr>
      <vt:lpstr>PowerPoint Presentation</vt:lpstr>
      <vt:lpstr>Ceistneoir RSO</vt:lpstr>
      <vt:lpstr>Aischothú ó thuismitheoirí... </vt:lpstr>
      <vt:lpstr>PowerPoint Presentation</vt:lpstr>
      <vt:lpstr>PowerPoint Presentation</vt:lpstr>
      <vt:lpstr>PowerPoint Presentation</vt:lpstr>
      <vt:lpstr>PowerPoint Presentation</vt:lpstr>
      <vt:lpstr>PowerPoint Presentation</vt:lpstr>
      <vt:lpstr>ISEF – cumasú foirne </vt:lpstr>
      <vt:lpstr>Cúmasú an tuismitheora</vt:lpstr>
      <vt:lpstr>PowerPoint Presentation</vt:lpstr>
      <vt:lpstr>An chéad chaibidil eile - change the narrative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Chianfhoghlaim le Croí</dc:title>
  <dc:creator>E Mhic an Fhaili</dc:creator>
  <cp:lastModifiedBy>Orla Nig Fhearraigh</cp:lastModifiedBy>
  <cp:revision>6</cp:revision>
  <dcterms:created xsi:type="dcterms:W3CDTF">2021-03-07T10:51:59Z</dcterms:created>
  <dcterms:modified xsi:type="dcterms:W3CDTF">2021-03-12T10:07:19Z</dcterms:modified>
</cp:coreProperties>
</file>