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12192000" cy="6858000"/>
  <p:notesSz cx="6858000" cy="9144000"/>
  <p:embeddedFontLst>
    <p:embeddedFont>
      <p:font typeface="Barlow Semi Condensed" panose="020B0604020202020204" charset="0"/>
      <p:regular r:id="rId44"/>
      <p:bold r:id="rId45"/>
      <p:italic r:id="rId46"/>
      <p:boldItalic r:id="rId47"/>
    </p:embeddedFont>
    <p:embeddedFont>
      <p:font typeface="Barlow Semi Condensed Light" panose="020B0604020202020204" charset="0"/>
      <p:regular r:id="rId48"/>
      <p:bold r:id="rId49"/>
      <p:italic r:id="rId50"/>
      <p:boldItalic r:id="rId51"/>
    </p:embeddedFont>
    <p:embeddedFont>
      <p:font typeface="BenchNine" panose="020B0604020202020204" charset="0"/>
      <p:regular r:id="rId52"/>
      <p:bold r:id="rId53"/>
    </p:embeddedFont>
    <p:embeddedFont>
      <p:font typeface="Calibri" panose="020F0502020204030204" pitchFamily="34" charset="0"/>
      <p:regular r:id="rId54"/>
      <p:bold r:id="rId55"/>
      <p:italic r:id="rId56"/>
      <p:boldItalic r:id="rId57"/>
    </p:embeddedFont>
    <p:embeddedFont>
      <p:font typeface="Joti One" panose="020B0604020202020204" charset="0"/>
      <p:regular r:id="rId58"/>
    </p:embeddedFont>
    <p:embeddedFont>
      <p:font typeface="Sue Ellen Francisco" panose="020B0604020202020204" charset="0"/>
      <p:regular r:id="rId5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0" roundtripDataSignature="AMtx7mij20xtw16M9rq9j6L/iqbvip/Ie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691"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font" Target="fonts/font12.fntdata"/><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font" Target="fonts/font10.fntdata"/><Relationship Id="rId58" Type="http://schemas.openxmlformats.org/officeDocument/2006/relationships/font" Target="fonts/font15.fntdata"/><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font" Target="fonts/font5.fntdata"/><Relationship Id="rId56" Type="http://schemas.openxmlformats.org/officeDocument/2006/relationships/font" Target="fonts/font13.fntdata"/><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59" Type="http://schemas.openxmlformats.org/officeDocument/2006/relationships/font" Target="fonts/font16.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1.fntdata"/><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 Id="rId57" Type="http://schemas.openxmlformats.org/officeDocument/2006/relationships/font" Target="fonts/font1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font" Target="fonts/font9.fntdata"/><Relationship Id="rId60"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c467ca354d_6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c467ca354d_6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718634b93fead2e9_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718634b93fead2e9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718634b93fead2e9_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718634b93fead2e9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3bf2bad52a39d3b2_1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3bf2bad52a39d3b2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c467ca354d_2_895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 name="Google Shape;298;gc467ca354d_2_89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3cb123355f9fc03d_1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4" name="Google Shape;304;g3cb123355f9fc03d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Scileanna</a:t>
            </a:r>
            <a:endParaRPr/>
          </a:p>
          <a:p>
            <a:pPr marL="0" lvl="0" indent="0" algn="l" rtl="0">
              <a:spcBef>
                <a:spcPts val="0"/>
              </a:spcBef>
              <a:spcAft>
                <a:spcPts val="0"/>
              </a:spcAft>
              <a:buNone/>
            </a:pPr>
            <a:r>
              <a:rPr lang="en-GB"/>
              <a:t>Athléimneacht</a:t>
            </a:r>
            <a:endParaRPr/>
          </a:p>
          <a:p>
            <a:pPr marL="0" lvl="0" indent="0" algn="l" rtl="0">
              <a:spcBef>
                <a:spcPts val="0"/>
              </a:spcBef>
              <a:spcAft>
                <a:spcPts val="0"/>
              </a:spcAft>
              <a:buNone/>
            </a:pPr>
            <a:r>
              <a:rPr lang="en-GB"/>
              <a:t>Aisiríoch</a:t>
            </a:r>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3cb123355f9fc03d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9" name="Google Shape;309;g3cb123355f9fc03d_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5" name="Google Shape;315;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c467ca354d_5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2" name="Google Shape;322;gc467ca354d_5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c467ca354d_5_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0" name="Google Shape;330;gc467ca354d_5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seo sampla den chuma a bhí air seo sa phlean Sá chéad sleamhán eile:</a:t>
            </a:r>
            <a:endParaRPr/>
          </a:p>
        </p:txBody>
      </p:sp>
      <p:sp>
        <p:nvSpPr>
          <p:cNvPr id="336" name="Google Shape;336;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c467ca354d_5_1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c467ca354d_5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8" name="Google Shape;348;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6" name="Google Shape;356;p2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2" name="Google Shape;362;p2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8" name="Google Shape;368;p2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gc467ca354d_5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4" name="Google Shape;374;gc467ca354d_5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g464657946ce65e2d_1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1" name="Google Shape;381;g464657946ce65e2d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3cb123355f9fc03d_2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 name="Google Shape;387;g3cb123355f9fc03d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gc467ca354d_5_3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3" name="Google Shape;393;gc467ca354d_5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g464657946ce65e2d_1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9" name="Google Shape;399;g464657946ce65e2d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7b08904e121d2ef6_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6" name="Google Shape;406;g7b08904e121d2ef6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g7b08904e121d2ef6_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2" name="Google Shape;412;g7b08904e121d2ef6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c467ca354d_5_3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8" name="Google Shape;418;gc467ca354d_5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c467ca354d_5_4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5" name="Google Shape;425;gc467ca354d_5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gc467ca354d_6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0" name="Google Shape;430;gc467ca354d_6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gc467ca354d_6_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5" name="Google Shape;435;gc467ca354d_6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c467ca354d_6_1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0" name="Google Shape;440;gc467ca354d_6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p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5" name="Google Shape;445;p3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2" name="Google Shape;452;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7" name="Google Shape;457;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c467ca354d_5_5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3" name="Google Shape;463;gc467ca354d_5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p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8" name="Google Shape;468;p3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gc467ca354d_2_865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3" name="Google Shape;473;gc467ca354d_2_86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c467ca354d_2_865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c467ca354d_2_86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gc467ca354d_2_866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3" name="Google Shape;483;gc467ca354d_2_86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gc467ca354d_2_866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8" name="Google Shape;488;gc467ca354d_2_86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p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3" name="Google Shape;493;p3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00" name="Google Shape;500;p3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g718634b93fead2e9_1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8" name="Google Shape;508;g718634b93fead2e9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g464657946ce65e2d_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3" name="Google Shape;513;g464657946ce65e2d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OPENING SLIDE" type="obj">
  <p:cSld name="OBJECT">
    <p:bg>
      <p:bgPr>
        <a:blipFill>
          <a:blip r:embed="rId2">
            <a:alphaModFix/>
          </a:blip>
          <a:stretch>
            <a:fillRect/>
          </a:stretch>
        </a:blipFill>
        <a:effectLst/>
      </p:bgPr>
    </p:bg>
    <p:spTree>
      <p:nvGrpSpPr>
        <p:cNvPr id="1" name="Shape 8"/>
        <p:cNvGrpSpPr/>
        <p:nvPr/>
      </p:nvGrpSpPr>
      <p:grpSpPr>
        <a:xfrm>
          <a:off x="0" y="0"/>
          <a:ext cx="0" cy="0"/>
          <a:chOff x="0" y="0"/>
          <a:chExt cx="0" cy="0"/>
        </a:xfrm>
      </p:grpSpPr>
      <p:grpSp>
        <p:nvGrpSpPr>
          <p:cNvPr id="9" name="Google Shape;9;gc467ca354d_2_9232"/>
          <p:cNvGrpSpPr/>
          <p:nvPr/>
        </p:nvGrpSpPr>
        <p:grpSpPr>
          <a:xfrm>
            <a:off x="2130238" y="395039"/>
            <a:ext cx="7931962" cy="6259048"/>
            <a:chOff x="2256903" y="816487"/>
            <a:chExt cx="4630180" cy="3653639"/>
          </a:xfrm>
        </p:grpSpPr>
        <p:sp>
          <p:nvSpPr>
            <p:cNvPr id="10" name="Google Shape;10;gc467ca354d_2_9232"/>
            <p:cNvSpPr/>
            <p:nvPr/>
          </p:nvSpPr>
          <p:spPr>
            <a:xfrm>
              <a:off x="2256903" y="816487"/>
              <a:ext cx="4630180" cy="3653639"/>
            </a:xfrm>
            <a:custGeom>
              <a:avLst/>
              <a:gdLst/>
              <a:ahLst/>
              <a:cxnLst/>
              <a:rect l="l" t="t" r="r" b="b"/>
              <a:pathLst>
                <a:path w="90191" h="71169" extrusionOk="0">
                  <a:moveTo>
                    <a:pt x="51262" y="4765"/>
                  </a:moveTo>
                  <a:cubicBezTo>
                    <a:pt x="51543" y="4765"/>
                    <a:pt x="51822" y="4770"/>
                    <a:pt x="52107" y="4781"/>
                  </a:cubicBezTo>
                  <a:cubicBezTo>
                    <a:pt x="53975" y="4833"/>
                    <a:pt x="54987" y="5361"/>
                    <a:pt x="55432" y="6154"/>
                  </a:cubicBezTo>
                  <a:cubicBezTo>
                    <a:pt x="51794" y="7210"/>
                    <a:pt x="48217" y="9267"/>
                    <a:pt x="46121" y="10663"/>
                  </a:cubicBezTo>
                  <a:cubicBezTo>
                    <a:pt x="46025" y="10731"/>
                    <a:pt x="45925" y="10799"/>
                    <a:pt x="45825" y="10863"/>
                  </a:cubicBezTo>
                  <a:cubicBezTo>
                    <a:pt x="45553" y="10363"/>
                    <a:pt x="45052" y="9947"/>
                    <a:pt x="44389" y="9719"/>
                  </a:cubicBezTo>
                  <a:cubicBezTo>
                    <a:pt x="46153" y="8262"/>
                    <a:pt x="44493" y="6181"/>
                    <a:pt x="42360" y="6181"/>
                  </a:cubicBezTo>
                  <a:cubicBezTo>
                    <a:pt x="42252" y="6181"/>
                    <a:pt x="42140" y="6190"/>
                    <a:pt x="42032" y="6198"/>
                  </a:cubicBezTo>
                  <a:cubicBezTo>
                    <a:pt x="44973" y="5302"/>
                    <a:pt x="48058" y="4765"/>
                    <a:pt x="51262" y="4765"/>
                  </a:cubicBezTo>
                  <a:close/>
                  <a:moveTo>
                    <a:pt x="53559" y="12371"/>
                  </a:moveTo>
                  <a:lnTo>
                    <a:pt x="53559" y="12371"/>
                  </a:lnTo>
                  <a:cubicBezTo>
                    <a:pt x="53323" y="12716"/>
                    <a:pt x="53087" y="13044"/>
                    <a:pt x="52859" y="13348"/>
                  </a:cubicBezTo>
                  <a:cubicBezTo>
                    <a:pt x="52583" y="13296"/>
                    <a:pt x="52315" y="13252"/>
                    <a:pt x="52038" y="13216"/>
                  </a:cubicBezTo>
                  <a:cubicBezTo>
                    <a:pt x="52551" y="12916"/>
                    <a:pt x="53059" y="12632"/>
                    <a:pt x="53559" y="12371"/>
                  </a:cubicBezTo>
                  <a:close/>
                  <a:moveTo>
                    <a:pt x="60457" y="10499"/>
                  </a:moveTo>
                  <a:cubicBezTo>
                    <a:pt x="60693" y="10607"/>
                    <a:pt x="60869" y="10772"/>
                    <a:pt x="60978" y="10999"/>
                  </a:cubicBezTo>
                  <a:cubicBezTo>
                    <a:pt x="61593" y="12308"/>
                    <a:pt x="60645" y="13856"/>
                    <a:pt x="59453" y="15213"/>
                  </a:cubicBezTo>
                  <a:cubicBezTo>
                    <a:pt x="58601" y="15592"/>
                    <a:pt x="57772" y="16017"/>
                    <a:pt x="56965" y="16465"/>
                  </a:cubicBezTo>
                  <a:cubicBezTo>
                    <a:pt x="57004" y="16417"/>
                    <a:pt x="57044" y="16369"/>
                    <a:pt x="57080" y="16325"/>
                  </a:cubicBezTo>
                  <a:cubicBezTo>
                    <a:pt x="58365" y="14737"/>
                    <a:pt x="59685" y="12648"/>
                    <a:pt x="60457" y="10499"/>
                  </a:cubicBezTo>
                  <a:close/>
                  <a:moveTo>
                    <a:pt x="48430" y="17945"/>
                  </a:moveTo>
                  <a:lnTo>
                    <a:pt x="48430" y="17945"/>
                  </a:lnTo>
                  <a:cubicBezTo>
                    <a:pt x="47685" y="18670"/>
                    <a:pt x="46889" y="19346"/>
                    <a:pt x="46041" y="19985"/>
                  </a:cubicBezTo>
                  <a:cubicBezTo>
                    <a:pt x="45949" y="19542"/>
                    <a:pt x="45721" y="19121"/>
                    <a:pt x="45397" y="18766"/>
                  </a:cubicBezTo>
                  <a:cubicBezTo>
                    <a:pt x="46389" y="18382"/>
                    <a:pt x="47405" y="18098"/>
                    <a:pt x="48430" y="17945"/>
                  </a:cubicBezTo>
                  <a:close/>
                  <a:moveTo>
                    <a:pt x="14204" y="18897"/>
                  </a:moveTo>
                  <a:lnTo>
                    <a:pt x="14204" y="18897"/>
                  </a:lnTo>
                  <a:cubicBezTo>
                    <a:pt x="11908" y="21130"/>
                    <a:pt x="9710" y="23439"/>
                    <a:pt x="7582" y="25787"/>
                  </a:cubicBezTo>
                  <a:cubicBezTo>
                    <a:pt x="8911" y="23163"/>
                    <a:pt x="11455" y="20874"/>
                    <a:pt x="14204" y="18897"/>
                  </a:cubicBezTo>
                  <a:close/>
                  <a:moveTo>
                    <a:pt x="35198" y="24947"/>
                  </a:moveTo>
                  <a:cubicBezTo>
                    <a:pt x="35198" y="25015"/>
                    <a:pt x="35202" y="25084"/>
                    <a:pt x="35206" y="25152"/>
                  </a:cubicBezTo>
                  <a:cubicBezTo>
                    <a:pt x="34670" y="25728"/>
                    <a:pt x="34138" y="26304"/>
                    <a:pt x="33606" y="26880"/>
                  </a:cubicBezTo>
                  <a:cubicBezTo>
                    <a:pt x="32177" y="27564"/>
                    <a:pt x="30768" y="28253"/>
                    <a:pt x="29412" y="28960"/>
                  </a:cubicBezTo>
                  <a:cubicBezTo>
                    <a:pt x="31313" y="27600"/>
                    <a:pt x="33257" y="26275"/>
                    <a:pt x="35198" y="24947"/>
                  </a:cubicBezTo>
                  <a:close/>
                  <a:moveTo>
                    <a:pt x="82050" y="30753"/>
                  </a:moveTo>
                  <a:cubicBezTo>
                    <a:pt x="83182" y="32002"/>
                    <a:pt x="81618" y="35483"/>
                    <a:pt x="80535" y="37715"/>
                  </a:cubicBezTo>
                  <a:cubicBezTo>
                    <a:pt x="80363" y="37691"/>
                    <a:pt x="80191" y="37683"/>
                    <a:pt x="80015" y="37679"/>
                  </a:cubicBezTo>
                  <a:cubicBezTo>
                    <a:pt x="80631" y="36171"/>
                    <a:pt x="81051" y="34635"/>
                    <a:pt x="81103" y="33122"/>
                  </a:cubicBezTo>
                  <a:cubicBezTo>
                    <a:pt x="81243" y="32969"/>
                    <a:pt x="81383" y="32829"/>
                    <a:pt x="81519" y="32677"/>
                  </a:cubicBezTo>
                  <a:cubicBezTo>
                    <a:pt x="81984" y="32162"/>
                    <a:pt x="82100" y="31625"/>
                    <a:pt x="81995" y="31133"/>
                  </a:cubicBezTo>
                  <a:cubicBezTo>
                    <a:pt x="82113" y="30996"/>
                    <a:pt x="82150" y="30866"/>
                    <a:pt x="82050" y="30753"/>
                  </a:cubicBezTo>
                  <a:close/>
                  <a:moveTo>
                    <a:pt x="24039" y="37231"/>
                  </a:moveTo>
                  <a:lnTo>
                    <a:pt x="24039" y="37231"/>
                  </a:lnTo>
                  <a:cubicBezTo>
                    <a:pt x="21838" y="39604"/>
                    <a:pt x="19629" y="41972"/>
                    <a:pt x="17396" y="44321"/>
                  </a:cubicBezTo>
                  <a:cubicBezTo>
                    <a:pt x="17372" y="44333"/>
                    <a:pt x="17353" y="44341"/>
                    <a:pt x="17329" y="44353"/>
                  </a:cubicBezTo>
                  <a:lnTo>
                    <a:pt x="17329" y="44353"/>
                  </a:lnTo>
                  <a:cubicBezTo>
                    <a:pt x="18181" y="43385"/>
                    <a:pt x="19001" y="42448"/>
                    <a:pt x="19730" y="41552"/>
                  </a:cubicBezTo>
                  <a:cubicBezTo>
                    <a:pt x="20634" y="40444"/>
                    <a:pt x="21462" y="39287"/>
                    <a:pt x="22262" y="38116"/>
                  </a:cubicBezTo>
                  <a:cubicBezTo>
                    <a:pt x="22866" y="37823"/>
                    <a:pt x="23459" y="37527"/>
                    <a:pt x="24039" y="37231"/>
                  </a:cubicBezTo>
                  <a:close/>
                  <a:moveTo>
                    <a:pt x="47909" y="45757"/>
                  </a:moveTo>
                  <a:lnTo>
                    <a:pt x="47909" y="45757"/>
                  </a:lnTo>
                  <a:cubicBezTo>
                    <a:pt x="47757" y="46286"/>
                    <a:pt x="47613" y="46818"/>
                    <a:pt x="47486" y="47350"/>
                  </a:cubicBezTo>
                  <a:cubicBezTo>
                    <a:pt x="45705" y="49346"/>
                    <a:pt x="43813" y="51271"/>
                    <a:pt x="41816" y="53144"/>
                  </a:cubicBezTo>
                  <a:cubicBezTo>
                    <a:pt x="41844" y="52991"/>
                    <a:pt x="41868" y="52843"/>
                    <a:pt x="41896" y="52695"/>
                  </a:cubicBezTo>
                  <a:cubicBezTo>
                    <a:pt x="41988" y="52195"/>
                    <a:pt x="42108" y="51703"/>
                    <a:pt x="42228" y="51207"/>
                  </a:cubicBezTo>
                  <a:cubicBezTo>
                    <a:pt x="42801" y="50491"/>
                    <a:pt x="43377" y="49778"/>
                    <a:pt x="43961" y="49067"/>
                  </a:cubicBezTo>
                  <a:cubicBezTo>
                    <a:pt x="45292" y="47974"/>
                    <a:pt x="46609" y="46873"/>
                    <a:pt x="47909" y="45757"/>
                  </a:cubicBezTo>
                  <a:close/>
                  <a:moveTo>
                    <a:pt x="42628" y="36615"/>
                  </a:moveTo>
                  <a:lnTo>
                    <a:pt x="42628" y="36615"/>
                  </a:lnTo>
                  <a:cubicBezTo>
                    <a:pt x="42092" y="37539"/>
                    <a:pt x="41576" y="38483"/>
                    <a:pt x="41072" y="39440"/>
                  </a:cubicBezTo>
                  <a:cubicBezTo>
                    <a:pt x="38243" y="42389"/>
                    <a:pt x="35550" y="45409"/>
                    <a:pt x="33054" y="48386"/>
                  </a:cubicBezTo>
                  <a:cubicBezTo>
                    <a:pt x="32457" y="49094"/>
                    <a:pt x="31549" y="50295"/>
                    <a:pt x="30624" y="51719"/>
                  </a:cubicBezTo>
                  <a:cubicBezTo>
                    <a:pt x="29200" y="52808"/>
                    <a:pt x="27560" y="53999"/>
                    <a:pt x="25708" y="54564"/>
                  </a:cubicBezTo>
                  <a:cubicBezTo>
                    <a:pt x="25887" y="53667"/>
                    <a:pt x="26260" y="52788"/>
                    <a:pt x="26727" y="51927"/>
                  </a:cubicBezTo>
                  <a:cubicBezTo>
                    <a:pt x="30284" y="47514"/>
                    <a:pt x="34550" y="43436"/>
                    <a:pt x="38747" y="39324"/>
                  </a:cubicBezTo>
                  <a:cubicBezTo>
                    <a:pt x="40083" y="38479"/>
                    <a:pt x="41372" y="37571"/>
                    <a:pt x="42628" y="36615"/>
                  </a:cubicBezTo>
                  <a:close/>
                  <a:moveTo>
                    <a:pt x="64182" y="53560"/>
                  </a:moveTo>
                  <a:lnTo>
                    <a:pt x="64182" y="53560"/>
                  </a:lnTo>
                  <a:cubicBezTo>
                    <a:pt x="63086" y="55377"/>
                    <a:pt x="61750" y="57681"/>
                    <a:pt x="60065" y="59650"/>
                  </a:cubicBezTo>
                  <a:cubicBezTo>
                    <a:pt x="60278" y="58717"/>
                    <a:pt x="60553" y="57777"/>
                    <a:pt x="60885" y="56836"/>
                  </a:cubicBezTo>
                  <a:cubicBezTo>
                    <a:pt x="60954" y="56708"/>
                    <a:pt x="61026" y="56581"/>
                    <a:pt x="61098" y="56452"/>
                  </a:cubicBezTo>
                  <a:cubicBezTo>
                    <a:pt x="62141" y="55504"/>
                    <a:pt x="63170" y="54536"/>
                    <a:pt x="64182" y="53560"/>
                  </a:cubicBezTo>
                  <a:close/>
                  <a:moveTo>
                    <a:pt x="72865" y="51691"/>
                  </a:moveTo>
                  <a:cubicBezTo>
                    <a:pt x="71520" y="53840"/>
                    <a:pt x="70128" y="55876"/>
                    <a:pt x="68499" y="57901"/>
                  </a:cubicBezTo>
                  <a:cubicBezTo>
                    <a:pt x="67219" y="59497"/>
                    <a:pt x="65931" y="61085"/>
                    <a:pt x="64518" y="62598"/>
                  </a:cubicBezTo>
                  <a:cubicBezTo>
                    <a:pt x="65811" y="61118"/>
                    <a:pt x="66939" y="59521"/>
                    <a:pt x="67971" y="58012"/>
                  </a:cubicBezTo>
                  <a:cubicBezTo>
                    <a:pt x="69323" y="56044"/>
                    <a:pt x="70560" y="54020"/>
                    <a:pt x="71768" y="51983"/>
                  </a:cubicBezTo>
                  <a:cubicBezTo>
                    <a:pt x="72148" y="51903"/>
                    <a:pt x="72509" y="51803"/>
                    <a:pt x="72865" y="51691"/>
                  </a:cubicBezTo>
                  <a:close/>
                  <a:moveTo>
                    <a:pt x="40544" y="62790"/>
                  </a:moveTo>
                  <a:lnTo>
                    <a:pt x="40544" y="62790"/>
                  </a:lnTo>
                  <a:cubicBezTo>
                    <a:pt x="40515" y="63059"/>
                    <a:pt x="40544" y="63323"/>
                    <a:pt x="40616" y="63578"/>
                  </a:cubicBezTo>
                  <a:cubicBezTo>
                    <a:pt x="39656" y="63839"/>
                    <a:pt x="38687" y="64010"/>
                    <a:pt x="37715" y="64067"/>
                  </a:cubicBezTo>
                  <a:cubicBezTo>
                    <a:pt x="38675" y="63694"/>
                    <a:pt x="39619" y="63266"/>
                    <a:pt x="40544" y="62790"/>
                  </a:cubicBezTo>
                  <a:close/>
                  <a:moveTo>
                    <a:pt x="50186" y="0"/>
                  </a:moveTo>
                  <a:cubicBezTo>
                    <a:pt x="45685" y="0"/>
                    <a:pt x="40923" y="1348"/>
                    <a:pt x="36618" y="3181"/>
                  </a:cubicBezTo>
                  <a:cubicBezTo>
                    <a:pt x="36178" y="2361"/>
                    <a:pt x="35154" y="1729"/>
                    <a:pt x="34077" y="1729"/>
                  </a:cubicBezTo>
                  <a:cubicBezTo>
                    <a:pt x="33826" y="1729"/>
                    <a:pt x="33573" y="1764"/>
                    <a:pt x="33325" y="1836"/>
                  </a:cubicBezTo>
                  <a:cubicBezTo>
                    <a:pt x="27968" y="3409"/>
                    <a:pt x="24286" y="7651"/>
                    <a:pt x="21090" y="11575"/>
                  </a:cubicBezTo>
                  <a:cubicBezTo>
                    <a:pt x="19313" y="12495"/>
                    <a:pt x="17597" y="13472"/>
                    <a:pt x="15956" y="14456"/>
                  </a:cubicBezTo>
                  <a:cubicBezTo>
                    <a:pt x="10915" y="17477"/>
                    <a:pt x="5053" y="21594"/>
                    <a:pt x="3577" y="26860"/>
                  </a:cubicBezTo>
                  <a:cubicBezTo>
                    <a:pt x="3376" y="27580"/>
                    <a:pt x="3833" y="28441"/>
                    <a:pt x="4774" y="28609"/>
                  </a:cubicBezTo>
                  <a:cubicBezTo>
                    <a:pt x="4861" y="28624"/>
                    <a:pt x="4953" y="28628"/>
                    <a:pt x="5042" y="28640"/>
                  </a:cubicBezTo>
                  <a:cubicBezTo>
                    <a:pt x="3733" y="30133"/>
                    <a:pt x="2445" y="31629"/>
                    <a:pt x="1168" y="33126"/>
                  </a:cubicBezTo>
                  <a:cubicBezTo>
                    <a:pt x="0" y="34490"/>
                    <a:pt x="1320" y="36059"/>
                    <a:pt x="2937" y="36459"/>
                  </a:cubicBezTo>
                  <a:cubicBezTo>
                    <a:pt x="2625" y="37339"/>
                    <a:pt x="2429" y="38247"/>
                    <a:pt x="2373" y="39191"/>
                  </a:cubicBezTo>
                  <a:cubicBezTo>
                    <a:pt x="2329" y="39955"/>
                    <a:pt x="2933" y="40904"/>
                    <a:pt x="3789" y="41236"/>
                  </a:cubicBezTo>
                  <a:cubicBezTo>
                    <a:pt x="4061" y="41340"/>
                    <a:pt x="4342" y="41436"/>
                    <a:pt x="4621" y="41520"/>
                  </a:cubicBezTo>
                  <a:cubicBezTo>
                    <a:pt x="2949" y="44141"/>
                    <a:pt x="1600" y="46878"/>
                    <a:pt x="848" y="49826"/>
                  </a:cubicBezTo>
                  <a:cubicBezTo>
                    <a:pt x="484" y="51263"/>
                    <a:pt x="1876" y="52795"/>
                    <a:pt x="3544" y="52795"/>
                  </a:cubicBezTo>
                  <a:cubicBezTo>
                    <a:pt x="3813" y="52795"/>
                    <a:pt x="4089" y="52755"/>
                    <a:pt x="4366" y="52668"/>
                  </a:cubicBezTo>
                  <a:lnTo>
                    <a:pt x="4366" y="52668"/>
                  </a:lnTo>
                  <a:cubicBezTo>
                    <a:pt x="2809" y="55332"/>
                    <a:pt x="1720" y="58105"/>
                    <a:pt x="1568" y="60982"/>
                  </a:cubicBezTo>
                  <a:cubicBezTo>
                    <a:pt x="1496" y="62334"/>
                    <a:pt x="3016" y="63318"/>
                    <a:pt x="4497" y="63318"/>
                  </a:cubicBezTo>
                  <a:cubicBezTo>
                    <a:pt x="5182" y="63318"/>
                    <a:pt x="5858" y="63107"/>
                    <a:pt x="6370" y="62630"/>
                  </a:cubicBezTo>
                  <a:cubicBezTo>
                    <a:pt x="7862" y="61229"/>
                    <a:pt x="9330" y="59809"/>
                    <a:pt x="10791" y="58381"/>
                  </a:cubicBezTo>
                  <a:cubicBezTo>
                    <a:pt x="10867" y="59585"/>
                    <a:pt x="12395" y="60505"/>
                    <a:pt x="13856" y="60505"/>
                  </a:cubicBezTo>
                  <a:cubicBezTo>
                    <a:pt x="14344" y="60505"/>
                    <a:pt x="14824" y="60406"/>
                    <a:pt x="15241" y="60173"/>
                  </a:cubicBezTo>
                  <a:lnTo>
                    <a:pt x="15241" y="60173"/>
                  </a:lnTo>
                  <a:cubicBezTo>
                    <a:pt x="14912" y="60926"/>
                    <a:pt x="14604" y="61682"/>
                    <a:pt x="14332" y="62459"/>
                  </a:cubicBezTo>
                  <a:cubicBezTo>
                    <a:pt x="13856" y="63827"/>
                    <a:pt x="15272" y="65527"/>
                    <a:pt x="17001" y="65527"/>
                  </a:cubicBezTo>
                  <a:cubicBezTo>
                    <a:pt x="17281" y="65527"/>
                    <a:pt x="17573" y="65483"/>
                    <a:pt x="17861" y="65383"/>
                  </a:cubicBezTo>
                  <a:cubicBezTo>
                    <a:pt x="21290" y="64215"/>
                    <a:pt x="24371" y="62654"/>
                    <a:pt x="27228" y="60858"/>
                  </a:cubicBezTo>
                  <a:lnTo>
                    <a:pt x="27228" y="60858"/>
                  </a:lnTo>
                  <a:cubicBezTo>
                    <a:pt x="27076" y="61590"/>
                    <a:pt x="26960" y="62334"/>
                    <a:pt x="26919" y="63090"/>
                  </a:cubicBezTo>
                  <a:cubicBezTo>
                    <a:pt x="26847" y="64455"/>
                    <a:pt x="28296" y="65427"/>
                    <a:pt x="29820" y="65495"/>
                  </a:cubicBezTo>
                  <a:lnTo>
                    <a:pt x="29893" y="65495"/>
                  </a:lnTo>
                  <a:cubicBezTo>
                    <a:pt x="30513" y="66884"/>
                    <a:pt x="31729" y="68028"/>
                    <a:pt x="33778" y="68612"/>
                  </a:cubicBezTo>
                  <a:cubicBezTo>
                    <a:pt x="34958" y="68948"/>
                    <a:pt x="36158" y="69096"/>
                    <a:pt x="37355" y="69096"/>
                  </a:cubicBezTo>
                  <a:cubicBezTo>
                    <a:pt x="41888" y="69096"/>
                    <a:pt x="46441" y="66952"/>
                    <a:pt x="50262" y="64627"/>
                  </a:cubicBezTo>
                  <a:cubicBezTo>
                    <a:pt x="51059" y="64315"/>
                    <a:pt x="51822" y="63938"/>
                    <a:pt x="52543" y="63506"/>
                  </a:cubicBezTo>
                  <a:lnTo>
                    <a:pt x="52543" y="63506"/>
                  </a:lnTo>
                  <a:cubicBezTo>
                    <a:pt x="52419" y="64287"/>
                    <a:pt x="52339" y="65087"/>
                    <a:pt x="52311" y="65903"/>
                  </a:cubicBezTo>
                  <a:cubicBezTo>
                    <a:pt x="52271" y="67120"/>
                    <a:pt x="53479" y="68160"/>
                    <a:pt x="54871" y="68328"/>
                  </a:cubicBezTo>
                  <a:cubicBezTo>
                    <a:pt x="55900" y="69912"/>
                    <a:pt x="57833" y="71168"/>
                    <a:pt x="59977" y="71168"/>
                  </a:cubicBezTo>
                  <a:cubicBezTo>
                    <a:pt x="60169" y="71168"/>
                    <a:pt x="60365" y="71157"/>
                    <a:pt x="60561" y="71137"/>
                  </a:cubicBezTo>
                  <a:cubicBezTo>
                    <a:pt x="64062" y="70760"/>
                    <a:pt x="66615" y="68263"/>
                    <a:pt x="68712" y="66123"/>
                  </a:cubicBezTo>
                  <a:cubicBezTo>
                    <a:pt x="72237" y="62526"/>
                    <a:pt x="75282" y="58629"/>
                    <a:pt x="77870" y="54536"/>
                  </a:cubicBezTo>
                  <a:cubicBezTo>
                    <a:pt x="81003" y="49582"/>
                    <a:pt x="83964" y="44525"/>
                    <a:pt x="86285" y="39268"/>
                  </a:cubicBezTo>
                  <a:cubicBezTo>
                    <a:pt x="87789" y="35867"/>
                    <a:pt x="90190" y="30217"/>
                    <a:pt x="86388" y="27232"/>
                  </a:cubicBezTo>
                  <a:cubicBezTo>
                    <a:pt x="85184" y="26288"/>
                    <a:pt x="83904" y="25900"/>
                    <a:pt x="82615" y="25900"/>
                  </a:cubicBezTo>
                  <a:cubicBezTo>
                    <a:pt x="81579" y="25900"/>
                    <a:pt x="80539" y="26151"/>
                    <a:pt x="79539" y="26568"/>
                  </a:cubicBezTo>
                  <a:cubicBezTo>
                    <a:pt x="80971" y="24576"/>
                    <a:pt x="82451" y="22611"/>
                    <a:pt x="84048" y="20722"/>
                  </a:cubicBezTo>
                  <a:cubicBezTo>
                    <a:pt x="85533" y="18962"/>
                    <a:pt x="83504" y="17185"/>
                    <a:pt x="81419" y="17185"/>
                  </a:cubicBezTo>
                  <a:cubicBezTo>
                    <a:pt x="80743" y="17185"/>
                    <a:pt x="80063" y="17374"/>
                    <a:pt x="79495" y="17806"/>
                  </a:cubicBezTo>
                  <a:cubicBezTo>
                    <a:pt x="78102" y="18870"/>
                    <a:pt x="76818" y="19990"/>
                    <a:pt x="75602" y="21150"/>
                  </a:cubicBezTo>
                  <a:cubicBezTo>
                    <a:pt x="75057" y="20338"/>
                    <a:pt x="74061" y="19946"/>
                    <a:pt x="72948" y="19946"/>
                  </a:cubicBezTo>
                  <a:cubicBezTo>
                    <a:pt x="72732" y="19946"/>
                    <a:pt x="72512" y="19961"/>
                    <a:pt x="72292" y="19990"/>
                  </a:cubicBezTo>
                  <a:cubicBezTo>
                    <a:pt x="72213" y="20002"/>
                    <a:pt x="72132" y="20018"/>
                    <a:pt x="72052" y="20030"/>
                  </a:cubicBezTo>
                  <a:cubicBezTo>
                    <a:pt x="72252" y="19346"/>
                    <a:pt x="72364" y="18654"/>
                    <a:pt x="72348" y="17957"/>
                  </a:cubicBezTo>
                  <a:cubicBezTo>
                    <a:pt x="72292" y="15797"/>
                    <a:pt x="70576" y="14421"/>
                    <a:pt x="68416" y="13852"/>
                  </a:cubicBezTo>
                  <a:cubicBezTo>
                    <a:pt x="68023" y="13400"/>
                    <a:pt x="67447" y="13080"/>
                    <a:pt x="66735" y="13008"/>
                  </a:cubicBezTo>
                  <a:cubicBezTo>
                    <a:pt x="67147" y="11043"/>
                    <a:pt x="66675" y="9079"/>
                    <a:pt x="64738" y="7267"/>
                  </a:cubicBezTo>
                  <a:cubicBezTo>
                    <a:pt x="63678" y="6270"/>
                    <a:pt x="62385" y="5742"/>
                    <a:pt x="60974" y="5553"/>
                  </a:cubicBezTo>
                  <a:cubicBezTo>
                    <a:pt x="60561" y="3749"/>
                    <a:pt x="59312" y="2177"/>
                    <a:pt x="56773" y="1169"/>
                  </a:cubicBezTo>
                  <a:cubicBezTo>
                    <a:pt x="54708" y="353"/>
                    <a:pt x="52479" y="0"/>
                    <a:pt x="50186" y="0"/>
                  </a:cubicBezTo>
                  <a:close/>
                </a:path>
              </a:pathLst>
            </a:custGeom>
            <a:solidFill>
              <a:srgbClr val="FFFFFF">
                <a:alpha val="8039"/>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1" name="Google Shape;11;gc467ca354d_2_9232"/>
            <p:cNvSpPr/>
            <p:nvPr/>
          </p:nvSpPr>
          <p:spPr>
            <a:xfrm>
              <a:off x="2748611" y="1192720"/>
              <a:ext cx="3311049" cy="2747418"/>
            </a:xfrm>
            <a:custGeom>
              <a:avLst/>
              <a:gdLst/>
              <a:ahLst/>
              <a:cxnLst/>
              <a:rect l="l" t="t" r="r" b="b"/>
              <a:pathLst>
                <a:path w="110793" h="91933" extrusionOk="0">
                  <a:moveTo>
                    <a:pt x="50743" y="6275"/>
                  </a:moveTo>
                  <a:cubicBezTo>
                    <a:pt x="53200" y="6275"/>
                    <a:pt x="56857" y="7419"/>
                    <a:pt x="59430" y="8276"/>
                  </a:cubicBezTo>
                  <a:cubicBezTo>
                    <a:pt x="59393" y="8455"/>
                    <a:pt x="59374" y="8636"/>
                    <a:pt x="59374" y="8815"/>
                  </a:cubicBezTo>
                  <a:cubicBezTo>
                    <a:pt x="57073" y="8172"/>
                    <a:pt x="54732" y="7731"/>
                    <a:pt x="52420" y="7679"/>
                  </a:cubicBezTo>
                  <a:cubicBezTo>
                    <a:pt x="52191" y="7535"/>
                    <a:pt x="51975" y="7387"/>
                    <a:pt x="51744" y="7243"/>
                  </a:cubicBezTo>
                  <a:cubicBezTo>
                    <a:pt x="51131" y="6867"/>
                    <a:pt x="50503" y="6708"/>
                    <a:pt x="49899" y="6708"/>
                  </a:cubicBezTo>
                  <a:cubicBezTo>
                    <a:pt x="49727" y="6708"/>
                    <a:pt x="49555" y="6719"/>
                    <a:pt x="49387" y="6743"/>
                  </a:cubicBezTo>
                  <a:cubicBezTo>
                    <a:pt x="49259" y="6667"/>
                    <a:pt x="49139" y="6623"/>
                    <a:pt x="49022" y="6623"/>
                  </a:cubicBezTo>
                  <a:cubicBezTo>
                    <a:pt x="48943" y="6623"/>
                    <a:pt x="48867" y="6647"/>
                    <a:pt x="48795" y="6691"/>
                  </a:cubicBezTo>
                  <a:cubicBezTo>
                    <a:pt x="49263" y="6395"/>
                    <a:pt x="49940" y="6275"/>
                    <a:pt x="50743" y="6275"/>
                  </a:cubicBezTo>
                  <a:close/>
                  <a:moveTo>
                    <a:pt x="80740" y="16318"/>
                  </a:moveTo>
                  <a:lnTo>
                    <a:pt x="80740" y="16318"/>
                  </a:lnTo>
                  <a:cubicBezTo>
                    <a:pt x="84017" y="17727"/>
                    <a:pt x="87121" y="19182"/>
                    <a:pt x="90214" y="20887"/>
                  </a:cubicBezTo>
                  <a:cubicBezTo>
                    <a:pt x="92648" y="22231"/>
                    <a:pt x="95072" y="23584"/>
                    <a:pt x="97381" y="25064"/>
                  </a:cubicBezTo>
                  <a:cubicBezTo>
                    <a:pt x="95116" y="23708"/>
                    <a:pt x="92687" y="22528"/>
                    <a:pt x="90386" y="21443"/>
                  </a:cubicBezTo>
                  <a:cubicBezTo>
                    <a:pt x="87382" y="20027"/>
                    <a:pt x="84293" y="18730"/>
                    <a:pt x="81188" y="17466"/>
                  </a:cubicBezTo>
                  <a:cubicBezTo>
                    <a:pt x="81068" y="17066"/>
                    <a:pt x="80916" y="16686"/>
                    <a:pt x="80740" y="16318"/>
                  </a:cubicBezTo>
                  <a:close/>
                  <a:moveTo>
                    <a:pt x="83589" y="25417"/>
                  </a:moveTo>
                  <a:lnTo>
                    <a:pt x="83589" y="25417"/>
                  </a:lnTo>
                  <a:cubicBezTo>
                    <a:pt x="86362" y="26565"/>
                    <a:pt x="89878" y="27965"/>
                    <a:pt x="92883" y="29734"/>
                  </a:cubicBezTo>
                  <a:cubicBezTo>
                    <a:pt x="91459" y="29509"/>
                    <a:pt x="90022" y="29221"/>
                    <a:pt x="88591" y="28874"/>
                  </a:cubicBezTo>
                  <a:cubicBezTo>
                    <a:pt x="88399" y="28802"/>
                    <a:pt x="88202" y="28726"/>
                    <a:pt x="88006" y="28650"/>
                  </a:cubicBezTo>
                  <a:cubicBezTo>
                    <a:pt x="86554" y="27553"/>
                    <a:pt x="85081" y="26477"/>
                    <a:pt x="83589" y="25417"/>
                  </a:cubicBezTo>
                  <a:close/>
                  <a:moveTo>
                    <a:pt x="20022" y="28573"/>
                  </a:moveTo>
                  <a:cubicBezTo>
                    <a:pt x="21687" y="28573"/>
                    <a:pt x="23488" y="29394"/>
                    <a:pt x="25108" y="30374"/>
                  </a:cubicBezTo>
                  <a:cubicBezTo>
                    <a:pt x="25688" y="31262"/>
                    <a:pt x="26332" y="32135"/>
                    <a:pt x="27017" y="32979"/>
                  </a:cubicBezTo>
                  <a:cubicBezTo>
                    <a:pt x="26949" y="32942"/>
                    <a:pt x="26873" y="32899"/>
                    <a:pt x="26801" y="32859"/>
                  </a:cubicBezTo>
                  <a:cubicBezTo>
                    <a:pt x="24384" y="31514"/>
                    <a:pt x="21199" y="30130"/>
                    <a:pt x="17918" y="29322"/>
                  </a:cubicBezTo>
                  <a:cubicBezTo>
                    <a:pt x="18086" y="29073"/>
                    <a:pt x="18338" y="28885"/>
                    <a:pt x="18683" y="28774"/>
                  </a:cubicBezTo>
                  <a:cubicBezTo>
                    <a:pt x="19115" y="28634"/>
                    <a:pt x="19562" y="28573"/>
                    <a:pt x="20022" y="28573"/>
                  </a:cubicBezTo>
                  <a:close/>
                  <a:moveTo>
                    <a:pt x="20775" y="36552"/>
                  </a:moveTo>
                  <a:cubicBezTo>
                    <a:pt x="21299" y="36800"/>
                    <a:pt x="21799" y="37048"/>
                    <a:pt x="22263" y="37288"/>
                  </a:cubicBezTo>
                  <a:cubicBezTo>
                    <a:pt x="22183" y="37572"/>
                    <a:pt x="22119" y="37856"/>
                    <a:pt x="22063" y="38140"/>
                  </a:cubicBezTo>
                  <a:cubicBezTo>
                    <a:pt x="21603" y="37604"/>
                    <a:pt x="21175" y="37076"/>
                    <a:pt x="20775" y="36552"/>
                  </a:cubicBezTo>
                  <a:close/>
                  <a:moveTo>
                    <a:pt x="29277" y="41930"/>
                  </a:moveTo>
                  <a:lnTo>
                    <a:pt x="29277" y="41930"/>
                  </a:lnTo>
                  <a:cubicBezTo>
                    <a:pt x="30378" y="42705"/>
                    <a:pt x="31414" y="43542"/>
                    <a:pt x="32386" y="44430"/>
                  </a:cubicBezTo>
                  <a:cubicBezTo>
                    <a:pt x="31710" y="44526"/>
                    <a:pt x="31070" y="44766"/>
                    <a:pt x="30526" y="45106"/>
                  </a:cubicBezTo>
                  <a:cubicBezTo>
                    <a:pt x="29946" y="44066"/>
                    <a:pt x="29505" y="43001"/>
                    <a:pt x="29277" y="41930"/>
                  </a:cubicBezTo>
                  <a:close/>
                  <a:moveTo>
                    <a:pt x="11292" y="34587"/>
                  </a:moveTo>
                  <a:cubicBezTo>
                    <a:pt x="12905" y="38401"/>
                    <a:pt x="16042" y="42149"/>
                    <a:pt x="18174" y="44350"/>
                  </a:cubicBezTo>
                  <a:cubicBezTo>
                    <a:pt x="18270" y="44450"/>
                    <a:pt x="18374" y="44554"/>
                    <a:pt x="18474" y="44658"/>
                  </a:cubicBezTo>
                  <a:cubicBezTo>
                    <a:pt x="17710" y="44942"/>
                    <a:pt x="17078" y="45466"/>
                    <a:pt x="16733" y="46166"/>
                  </a:cubicBezTo>
                  <a:cubicBezTo>
                    <a:pt x="16077" y="45618"/>
                    <a:pt x="15337" y="45387"/>
                    <a:pt x="14621" y="45387"/>
                  </a:cubicBezTo>
                  <a:cubicBezTo>
                    <a:pt x="12788" y="45387"/>
                    <a:pt x="11112" y="46911"/>
                    <a:pt x="11361" y="48635"/>
                  </a:cubicBezTo>
                  <a:cubicBezTo>
                    <a:pt x="9872" y="45282"/>
                    <a:pt x="9040" y="41753"/>
                    <a:pt x="9195" y="38072"/>
                  </a:cubicBezTo>
                  <a:cubicBezTo>
                    <a:pt x="9280" y="36111"/>
                    <a:pt x="10088" y="35051"/>
                    <a:pt x="11292" y="34587"/>
                  </a:cubicBezTo>
                  <a:close/>
                  <a:moveTo>
                    <a:pt x="71694" y="42469"/>
                  </a:moveTo>
                  <a:lnTo>
                    <a:pt x="71694" y="42469"/>
                  </a:lnTo>
                  <a:cubicBezTo>
                    <a:pt x="72497" y="42633"/>
                    <a:pt x="73310" y="42781"/>
                    <a:pt x="74122" y="42918"/>
                  </a:cubicBezTo>
                  <a:cubicBezTo>
                    <a:pt x="77167" y="44783"/>
                    <a:pt x="80104" y="46766"/>
                    <a:pt x="82957" y="48859"/>
                  </a:cubicBezTo>
                  <a:cubicBezTo>
                    <a:pt x="82728" y="48831"/>
                    <a:pt x="82497" y="48807"/>
                    <a:pt x="82272" y="48775"/>
                  </a:cubicBezTo>
                  <a:cubicBezTo>
                    <a:pt x="81516" y="48679"/>
                    <a:pt x="80760" y="48555"/>
                    <a:pt x="80008" y="48427"/>
                  </a:cubicBezTo>
                  <a:cubicBezTo>
                    <a:pt x="78911" y="47831"/>
                    <a:pt x="77823" y="47223"/>
                    <a:pt x="76739" y="46611"/>
                  </a:cubicBezTo>
                  <a:cubicBezTo>
                    <a:pt x="75075" y="45219"/>
                    <a:pt x="73394" y="43834"/>
                    <a:pt x="71694" y="42469"/>
                  </a:cubicBezTo>
                  <a:close/>
                  <a:moveTo>
                    <a:pt x="98873" y="50120"/>
                  </a:moveTo>
                  <a:cubicBezTo>
                    <a:pt x="99269" y="51124"/>
                    <a:pt x="99529" y="52140"/>
                    <a:pt x="99617" y="53156"/>
                  </a:cubicBezTo>
                  <a:cubicBezTo>
                    <a:pt x="99053" y="52153"/>
                    <a:pt x="98397" y="51164"/>
                    <a:pt x="97673" y="50192"/>
                  </a:cubicBezTo>
                  <a:lnTo>
                    <a:pt x="97673" y="50192"/>
                  </a:lnTo>
                  <a:cubicBezTo>
                    <a:pt x="97780" y="50199"/>
                    <a:pt x="97889" y="50203"/>
                    <a:pt x="97996" y="50203"/>
                  </a:cubicBezTo>
                  <a:cubicBezTo>
                    <a:pt x="98297" y="50203"/>
                    <a:pt x="98589" y="50175"/>
                    <a:pt x="98873" y="50120"/>
                  </a:cubicBezTo>
                  <a:close/>
                  <a:moveTo>
                    <a:pt x="40269" y="55789"/>
                  </a:moveTo>
                  <a:cubicBezTo>
                    <a:pt x="41144" y="56349"/>
                    <a:pt x="42025" y="56906"/>
                    <a:pt x="42906" y="57466"/>
                  </a:cubicBezTo>
                  <a:cubicBezTo>
                    <a:pt x="43946" y="58962"/>
                    <a:pt x="44994" y="60439"/>
                    <a:pt x="46074" y="61859"/>
                  </a:cubicBezTo>
                  <a:cubicBezTo>
                    <a:pt x="44001" y="59867"/>
                    <a:pt x="41981" y="57830"/>
                    <a:pt x="39957" y="55797"/>
                  </a:cubicBezTo>
                  <a:cubicBezTo>
                    <a:pt x="40060" y="55797"/>
                    <a:pt x="40164" y="55793"/>
                    <a:pt x="40269" y="55789"/>
                  </a:cubicBezTo>
                  <a:close/>
                  <a:moveTo>
                    <a:pt x="57753" y="48007"/>
                  </a:moveTo>
                  <a:lnTo>
                    <a:pt x="57753" y="48007"/>
                  </a:lnTo>
                  <a:cubicBezTo>
                    <a:pt x="59162" y="48567"/>
                    <a:pt x="60602" y="49111"/>
                    <a:pt x="62054" y="49640"/>
                  </a:cubicBezTo>
                  <a:cubicBezTo>
                    <a:pt x="66556" y="52604"/>
                    <a:pt x="71165" y="55429"/>
                    <a:pt x="75699" y="58046"/>
                  </a:cubicBezTo>
                  <a:cubicBezTo>
                    <a:pt x="76783" y="58670"/>
                    <a:pt x="78611" y="59623"/>
                    <a:pt x="80784" y="60587"/>
                  </a:cubicBezTo>
                  <a:cubicBezTo>
                    <a:pt x="82449" y="62083"/>
                    <a:pt x="84265" y="63804"/>
                    <a:pt x="85125" y="65744"/>
                  </a:cubicBezTo>
                  <a:cubicBezTo>
                    <a:pt x="83757" y="65556"/>
                    <a:pt x="82416" y="65168"/>
                    <a:pt x="81100" y="64672"/>
                  </a:cubicBezTo>
                  <a:cubicBezTo>
                    <a:pt x="74370" y="60947"/>
                    <a:pt x="68156" y="56474"/>
                    <a:pt x="61879" y="52076"/>
                  </a:cubicBezTo>
                  <a:cubicBezTo>
                    <a:pt x="60594" y="50676"/>
                    <a:pt x="59206" y="49324"/>
                    <a:pt x="57753" y="48007"/>
                  </a:cubicBezTo>
                  <a:close/>
                  <a:moveTo>
                    <a:pt x="58690" y="67497"/>
                  </a:moveTo>
                  <a:cubicBezTo>
                    <a:pt x="62311" y="69802"/>
                    <a:pt x="65919" y="72114"/>
                    <a:pt x="69505" y="74455"/>
                  </a:cubicBezTo>
                  <a:cubicBezTo>
                    <a:pt x="69521" y="74479"/>
                    <a:pt x="69533" y="74503"/>
                    <a:pt x="69548" y="74527"/>
                  </a:cubicBezTo>
                  <a:cubicBezTo>
                    <a:pt x="68076" y="73630"/>
                    <a:pt x="66648" y="72775"/>
                    <a:pt x="65284" y="72010"/>
                  </a:cubicBezTo>
                  <a:cubicBezTo>
                    <a:pt x="63587" y="71062"/>
                    <a:pt x="61827" y="70193"/>
                    <a:pt x="60038" y="69353"/>
                  </a:cubicBezTo>
                  <a:cubicBezTo>
                    <a:pt x="59594" y="68721"/>
                    <a:pt x="59142" y="68101"/>
                    <a:pt x="58690" y="67497"/>
                  </a:cubicBezTo>
                  <a:close/>
                  <a:moveTo>
                    <a:pt x="30729" y="77800"/>
                  </a:moveTo>
                  <a:cubicBezTo>
                    <a:pt x="34134" y="80208"/>
                    <a:pt x="37656" y="82513"/>
                    <a:pt x="41240" y="84742"/>
                  </a:cubicBezTo>
                  <a:cubicBezTo>
                    <a:pt x="37235" y="83349"/>
                    <a:pt x="33743" y="80681"/>
                    <a:pt x="30729" y="77800"/>
                  </a:cubicBezTo>
                  <a:close/>
                  <a:moveTo>
                    <a:pt x="50300" y="1"/>
                  </a:moveTo>
                  <a:cubicBezTo>
                    <a:pt x="47687" y="1"/>
                    <a:pt x="45246" y="557"/>
                    <a:pt x="43441" y="2138"/>
                  </a:cubicBezTo>
                  <a:cubicBezTo>
                    <a:pt x="40832" y="4418"/>
                    <a:pt x="41004" y="6967"/>
                    <a:pt x="42425" y="9319"/>
                  </a:cubicBezTo>
                  <a:cubicBezTo>
                    <a:pt x="39384" y="7820"/>
                    <a:pt x="36391" y="6263"/>
                    <a:pt x="33506" y="4590"/>
                  </a:cubicBezTo>
                  <a:cubicBezTo>
                    <a:pt x="32866" y="4218"/>
                    <a:pt x="32222" y="4058"/>
                    <a:pt x="31614" y="4058"/>
                  </a:cubicBezTo>
                  <a:cubicBezTo>
                    <a:pt x="28862" y="4058"/>
                    <a:pt x="26849" y="7367"/>
                    <a:pt x="29065" y="9364"/>
                  </a:cubicBezTo>
                  <a:cubicBezTo>
                    <a:pt x="30686" y="10824"/>
                    <a:pt x="32394" y="12172"/>
                    <a:pt x="34162" y="13445"/>
                  </a:cubicBezTo>
                  <a:cubicBezTo>
                    <a:pt x="32682" y="14130"/>
                    <a:pt x="32122" y="15482"/>
                    <a:pt x="32394" y="16918"/>
                  </a:cubicBezTo>
                  <a:cubicBezTo>
                    <a:pt x="32410" y="17002"/>
                    <a:pt x="32439" y="17082"/>
                    <a:pt x="32454" y="17166"/>
                  </a:cubicBezTo>
                  <a:cubicBezTo>
                    <a:pt x="31482" y="16970"/>
                    <a:pt x="30498" y="16854"/>
                    <a:pt x="29510" y="16854"/>
                  </a:cubicBezTo>
                  <a:cubicBezTo>
                    <a:pt x="29438" y="16854"/>
                    <a:pt x="29366" y="16854"/>
                    <a:pt x="29294" y="16858"/>
                  </a:cubicBezTo>
                  <a:cubicBezTo>
                    <a:pt x="25996" y="16914"/>
                    <a:pt x="23900" y="18715"/>
                    <a:pt x="23032" y="20975"/>
                  </a:cubicBezTo>
                  <a:cubicBezTo>
                    <a:pt x="22347" y="21391"/>
                    <a:pt x="21855" y="21995"/>
                    <a:pt x="21747" y="22736"/>
                  </a:cubicBezTo>
                  <a:cubicBezTo>
                    <a:pt x="21095" y="22643"/>
                    <a:pt x="20443" y="22595"/>
                    <a:pt x="19795" y="22591"/>
                  </a:cubicBezTo>
                  <a:cubicBezTo>
                    <a:pt x="17458" y="22591"/>
                    <a:pt x="15154" y="23244"/>
                    <a:pt x="12988" y="24833"/>
                  </a:cubicBezTo>
                  <a:cubicBezTo>
                    <a:pt x="11472" y="25945"/>
                    <a:pt x="10668" y="27297"/>
                    <a:pt x="10380" y="28781"/>
                  </a:cubicBezTo>
                  <a:cubicBezTo>
                    <a:pt x="7627" y="29210"/>
                    <a:pt x="5226" y="30518"/>
                    <a:pt x="3690" y="33182"/>
                  </a:cubicBezTo>
                  <a:cubicBezTo>
                    <a:pt x="0" y="39588"/>
                    <a:pt x="2541" y="47491"/>
                    <a:pt x="6759" y="54305"/>
                  </a:cubicBezTo>
                  <a:cubicBezTo>
                    <a:pt x="5222" y="54873"/>
                    <a:pt x="4118" y="56369"/>
                    <a:pt x="4711" y="57758"/>
                  </a:cubicBezTo>
                  <a:cubicBezTo>
                    <a:pt x="7111" y="63375"/>
                    <a:pt x="13573" y="67237"/>
                    <a:pt x="19562" y="70585"/>
                  </a:cubicBezTo>
                  <a:cubicBezTo>
                    <a:pt x="20967" y="72446"/>
                    <a:pt x="22456" y="74247"/>
                    <a:pt x="23952" y="75963"/>
                  </a:cubicBezTo>
                  <a:cubicBezTo>
                    <a:pt x="28561" y="81249"/>
                    <a:pt x="34843" y="87395"/>
                    <a:pt x="42877" y="88943"/>
                  </a:cubicBezTo>
                  <a:cubicBezTo>
                    <a:pt x="43045" y="88975"/>
                    <a:pt x="43221" y="88991"/>
                    <a:pt x="43397" y="88991"/>
                  </a:cubicBezTo>
                  <a:cubicBezTo>
                    <a:pt x="44354" y="88991"/>
                    <a:pt x="45322" y="88518"/>
                    <a:pt x="45538" y="87687"/>
                  </a:cubicBezTo>
                  <a:cubicBezTo>
                    <a:pt x="45562" y="87595"/>
                    <a:pt x="45570" y="87499"/>
                    <a:pt x="45589" y="87406"/>
                  </a:cubicBezTo>
                  <a:cubicBezTo>
                    <a:pt x="47862" y="88775"/>
                    <a:pt x="50143" y="90127"/>
                    <a:pt x="52428" y="91464"/>
                  </a:cubicBezTo>
                  <a:cubicBezTo>
                    <a:pt x="52980" y="91792"/>
                    <a:pt x="53556" y="91932"/>
                    <a:pt x="54117" y="91932"/>
                  </a:cubicBezTo>
                  <a:cubicBezTo>
                    <a:pt x="55657" y="91932"/>
                    <a:pt x="57065" y="90856"/>
                    <a:pt x="57513" y="89611"/>
                  </a:cubicBezTo>
                  <a:cubicBezTo>
                    <a:pt x="58854" y="89940"/>
                    <a:pt x="60242" y="90147"/>
                    <a:pt x="61679" y="90204"/>
                  </a:cubicBezTo>
                  <a:cubicBezTo>
                    <a:pt x="61718" y="90204"/>
                    <a:pt x="61759" y="90208"/>
                    <a:pt x="61799" y="90208"/>
                  </a:cubicBezTo>
                  <a:cubicBezTo>
                    <a:pt x="62939" y="90208"/>
                    <a:pt x="64307" y="89587"/>
                    <a:pt x="64795" y="88723"/>
                  </a:cubicBezTo>
                  <a:cubicBezTo>
                    <a:pt x="64959" y="88435"/>
                    <a:pt x="65099" y="88143"/>
                    <a:pt x="65232" y="87846"/>
                  </a:cubicBezTo>
                  <a:cubicBezTo>
                    <a:pt x="69225" y="89599"/>
                    <a:pt x="73402" y="91015"/>
                    <a:pt x="77895" y="91800"/>
                  </a:cubicBezTo>
                  <a:cubicBezTo>
                    <a:pt x="78135" y="91844"/>
                    <a:pt x="78375" y="91864"/>
                    <a:pt x="78615" y="91864"/>
                  </a:cubicBezTo>
                  <a:cubicBezTo>
                    <a:pt x="80928" y="91864"/>
                    <a:pt x="83093" y="90007"/>
                    <a:pt x="82233" y="88115"/>
                  </a:cubicBezTo>
                  <a:lnTo>
                    <a:pt x="82233" y="88115"/>
                  </a:lnTo>
                  <a:cubicBezTo>
                    <a:pt x="86297" y="89748"/>
                    <a:pt x="90527" y="90887"/>
                    <a:pt x="94912" y="91048"/>
                  </a:cubicBezTo>
                  <a:cubicBezTo>
                    <a:pt x="94960" y="91048"/>
                    <a:pt x="95008" y="91052"/>
                    <a:pt x="95056" y="91052"/>
                  </a:cubicBezTo>
                  <a:cubicBezTo>
                    <a:pt x="97985" y="91052"/>
                    <a:pt x="99697" y="87678"/>
                    <a:pt x="97425" y="86014"/>
                  </a:cubicBezTo>
                  <a:cubicBezTo>
                    <a:pt x="95289" y="84450"/>
                    <a:pt x="93123" y="82909"/>
                    <a:pt x="90947" y="81381"/>
                  </a:cubicBezTo>
                  <a:cubicBezTo>
                    <a:pt x="93392" y="81273"/>
                    <a:pt x="95080" y="78456"/>
                    <a:pt x="93684" y="76716"/>
                  </a:cubicBezTo>
                  <a:lnTo>
                    <a:pt x="93684" y="76716"/>
                  </a:lnTo>
                  <a:cubicBezTo>
                    <a:pt x="94824" y="77059"/>
                    <a:pt x="95980" y="77379"/>
                    <a:pt x="97165" y="77667"/>
                  </a:cubicBezTo>
                  <a:cubicBezTo>
                    <a:pt x="97444" y="77732"/>
                    <a:pt x="97732" y="77763"/>
                    <a:pt x="98020" y="77763"/>
                  </a:cubicBezTo>
                  <a:cubicBezTo>
                    <a:pt x="100249" y="77763"/>
                    <a:pt x="102582" y="75896"/>
                    <a:pt x="101626" y="73966"/>
                  </a:cubicBezTo>
                  <a:cubicBezTo>
                    <a:pt x="99845" y="70374"/>
                    <a:pt x="97464" y="67148"/>
                    <a:pt x="94720" y="64151"/>
                  </a:cubicBezTo>
                  <a:lnTo>
                    <a:pt x="94720" y="64151"/>
                  </a:lnTo>
                  <a:cubicBezTo>
                    <a:pt x="95841" y="64312"/>
                    <a:pt x="96973" y="64432"/>
                    <a:pt x="98129" y="64476"/>
                  </a:cubicBezTo>
                  <a:lnTo>
                    <a:pt x="98277" y="64476"/>
                  </a:lnTo>
                  <a:cubicBezTo>
                    <a:pt x="100277" y="64476"/>
                    <a:pt x="101694" y="62995"/>
                    <a:pt x="101794" y="61435"/>
                  </a:cubicBezTo>
                  <a:cubicBezTo>
                    <a:pt x="101798" y="61407"/>
                    <a:pt x="101794" y="61383"/>
                    <a:pt x="101798" y="61359"/>
                  </a:cubicBezTo>
                  <a:cubicBezTo>
                    <a:pt x="103911" y="60707"/>
                    <a:pt x="105659" y="59434"/>
                    <a:pt x="106548" y="57285"/>
                  </a:cubicBezTo>
                  <a:cubicBezTo>
                    <a:pt x="109000" y="51364"/>
                    <a:pt x="104955" y="45071"/>
                    <a:pt x="100469" y="40009"/>
                  </a:cubicBezTo>
                  <a:cubicBezTo>
                    <a:pt x="99994" y="39173"/>
                    <a:pt x="99422" y="38373"/>
                    <a:pt x="98761" y="37612"/>
                  </a:cubicBezTo>
                  <a:lnTo>
                    <a:pt x="98761" y="37612"/>
                  </a:lnTo>
                  <a:cubicBezTo>
                    <a:pt x="99954" y="37744"/>
                    <a:pt x="101174" y="37828"/>
                    <a:pt x="102419" y="37856"/>
                  </a:cubicBezTo>
                  <a:cubicBezTo>
                    <a:pt x="102450" y="37856"/>
                    <a:pt x="102478" y="37860"/>
                    <a:pt x="102510" y="37860"/>
                  </a:cubicBezTo>
                  <a:cubicBezTo>
                    <a:pt x="104327" y="37860"/>
                    <a:pt x="105863" y="36608"/>
                    <a:pt x="106119" y="35175"/>
                  </a:cubicBezTo>
                  <a:cubicBezTo>
                    <a:pt x="108752" y="33999"/>
                    <a:pt x="110792" y="31699"/>
                    <a:pt x="110400" y="29210"/>
                  </a:cubicBezTo>
                  <a:cubicBezTo>
                    <a:pt x="109824" y="25540"/>
                    <a:pt x="106020" y="22864"/>
                    <a:pt x="102755" y="20667"/>
                  </a:cubicBezTo>
                  <a:cubicBezTo>
                    <a:pt x="97269" y="16970"/>
                    <a:pt x="91327" y="13781"/>
                    <a:pt x="85081" y="11068"/>
                  </a:cubicBezTo>
                  <a:cubicBezTo>
                    <a:pt x="77523" y="7783"/>
                    <a:pt x="69817" y="4678"/>
                    <a:pt x="61794" y="2246"/>
                  </a:cubicBezTo>
                  <a:cubicBezTo>
                    <a:pt x="58666" y="1293"/>
                    <a:pt x="54280" y="1"/>
                    <a:pt x="50300" y="1"/>
                  </a:cubicBezTo>
                  <a:close/>
                </a:path>
              </a:pathLst>
            </a:custGeom>
            <a:solidFill>
              <a:srgbClr val="FFFFFF">
                <a:alpha val="8039"/>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
        <p:nvSpPr>
          <p:cNvPr id="12" name="Google Shape;12;gc467ca354d_2_9232"/>
          <p:cNvSpPr txBox="1">
            <a:spLocks noGrp="1"/>
          </p:cNvSpPr>
          <p:nvPr>
            <p:ph type="title"/>
          </p:nvPr>
        </p:nvSpPr>
        <p:spPr>
          <a:xfrm>
            <a:off x="2953400" y="2331517"/>
            <a:ext cx="6285300" cy="1633200"/>
          </a:xfrm>
          <a:prstGeom prst="rect">
            <a:avLst/>
          </a:prstGeom>
          <a:noFill/>
          <a:ln>
            <a:noFill/>
          </a:ln>
        </p:spPr>
        <p:txBody>
          <a:bodyPr spcFirstLastPara="1" wrap="square" lIns="0" tIns="0" rIns="0" bIns="0" anchor="b" anchorCtr="0">
            <a:noAutofit/>
          </a:bodyPr>
          <a:lstStyle>
            <a:lvl1pPr lvl="0" algn="ctr">
              <a:spcBef>
                <a:spcPts val="0"/>
              </a:spcBef>
              <a:spcAft>
                <a:spcPts val="0"/>
              </a:spcAft>
              <a:buClr>
                <a:schemeClr val="accent1"/>
              </a:buClr>
              <a:buSzPts val="8000"/>
              <a:buFont typeface="Joti One"/>
              <a:buNone/>
              <a:defRPr sz="8400" i="0">
                <a:solidFill>
                  <a:schemeClr val="accent1"/>
                </a:solidFill>
              </a:defRPr>
            </a:lvl1pPr>
            <a:lvl2pPr lvl="1">
              <a:spcBef>
                <a:spcPts val="0"/>
              </a:spcBef>
              <a:spcAft>
                <a:spcPts val="0"/>
              </a:spcAft>
              <a:buSzPts val="4400"/>
              <a:buNone/>
              <a:defRPr sz="4400"/>
            </a:lvl2pPr>
            <a:lvl3pPr lvl="2">
              <a:spcBef>
                <a:spcPts val="0"/>
              </a:spcBef>
              <a:spcAft>
                <a:spcPts val="0"/>
              </a:spcAft>
              <a:buSzPts val="4400"/>
              <a:buNone/>
              <a:defRPr sz="4400"/>
            </a:lvl3pPr>
            <a:lvl4pPr lvl="3">
              <a:spcBef>
                <a:spcPts val="0"/>
              </a:spcBef>
              <a:spcAft>
                <a:spcPts val="0"/>
              </a:spcAft>
              <a:buSzPts val="4400"/>
              <a:buNone/>
              <a:defRPr sz="4400"/>
            </a:lvl4pPr>
            <a:lvl5pPr lvl="4">
              <a:spcBef>
                <a:spcPts val="0"/>
              </a:spcBef>
              <a:spcAft>
                <a:spcPts val="0"/>
              </a:spcAft>
              <a:buSzPts val="4400"/>
              <a:buNone/>
              <a:defRPr sz="4400"/>
            </a:lvl5pPr>
            <a:lvl6pPr lvl="5">
              <a:spcBef>
                <a:spcPts val="0"/>
              </a:spcBef>
              <a:spcAft>
                <a:spcPts val="0"/>
              </a:spcAft>
              <a:buSzPts val="4400"/>
              <a:buNone/>
              <a:defRPr sz="4400"/>
            </a:lvl6pPr>
            <a:lvl7pPr lvl="6">
              <a:spcBef>
                <a:spcPts val="0"/>
              </a:spcBef>
              <a:spcAft>
                <a:spcPts val="0"/>
              </a:spcAft>
              <a:buSzPts val="4400"/>
              <a:buNone/>
              <a:defRPr sz="4400"/>
            </a:lvl7pPr>
            <a:lvl8pPr lvl="7">
              <a:spcBef>
                <a:spcPts val="0"/>
              </a:spcBef>
              <a:spcAft>
                <a:spcPts val="0"/>
              </a:spcAft>
              <a:buSzPts val="4400"/>
              <a:buNone/>
              <a:defRPr sz="4400"/>
            </a:lvl8pPr>
            <a:lvl9pPr lvl="8">
              <a:spcBef>
                <a:spcPts val="0"/>
              </a:spcBef>
              <a:spcAft>
                <a:spcPts val="0"/>
              </a:spcAft>
              <a:buSzPts val="4400"/>
              <a:buNone/>
              <a:defRPr sz="4400"/>
            </a:lvl9pPr>
          </a:lstStyle>
          <a:p>
            <a:endParaRPr/>
          </a:p>
        </p:txBody>
      </p:sp>
      <p:sp>
        <p:nvSpPr>
          <p:cNvPr id="13" name="Google Shape;13;gc467ca354d_2_9232"/>
          <p:cNvSpPr txBox="1">
            <a:spLocks noGrp="1"/>
          </p:cNvSpPr>
          <p:nvPr>
            <p:ph type="subTitle" idx="1"/>
          </p:nvPr>
        </p:nvSpPr>
        <p:spPr>
          <a:xfrm>
            <a:off x="3673000" y="4038350"/>
            <a:ext cx="4845900" cy="385500"/>
          </a:xfrm>
          <a:prstGeom prst="rect">
            <a:avLst/>
          </a:prstGeom>
        </p:spPr>
        <p:txBody>
          <a:bodyPr spcFirstLastPara="1" wrap="square" lIns="0" tIns="0" rIns="0" bIns="0"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endParaRPr/>
          </a:p>
        </p:txBody>
      </p:sp>
      <p:grpSp>
        <p:nvGrpSpPr>
          <p:cNvPr id="14" name="Google Shape;14;gc467ca354d_2_9232"/>
          <p:cNvGrpSpPr/>
          <p:nvPr/>
        </p:nvGrpSpPr>
        <p:grpSpPr>
          <a:xfrm>
            <a:off x="410464" y="270355"/>
            <a:ext cx="11445966" cy="6339245"/>
            <a:chOff x="307855" y="202772"/>
            <a:chExt cx="8584689" cy="4754552"/>
          </a:xfrm>
        </p:grpSpPr>
        <p:sp>
          <p:nvSpPr>
            <p:cNvPr id="15" name="Google Shape;15;gc467ca354d_2_9232"/>
            <p:cNvSpPr/>
            <p:nvPr/>
          </p:nvSpPr>
          <p:spPr>
            <a:xfrm>
              <a:off x="373196" y="2250346"/>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 name="Google Shape;16;gc467ca354d_2_9232"/>
            <p:cNvSpPr/>
            <p:nvPr/>
          </p:nvSpPr>
          <p:spPr>
            <a:xfrm>
              <a:off x="8413390" y="1748645"/>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 name="Google Shape;17;gc467ca354d_2_9232"/>
            <p:cNvSpPr/>
            <p:nvPr/>
          </p:nvSpPr>
          <p:spPr>
            <a:xfrm>
              <a:off x="307855" y="4796305"/>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 name="Google Shape;18;gc467ca354d_2_9232"/>
            <p:cNvSpPr/>
            <p:nvPr/>
          </p:nvSpPr>
          <p:spPr>
            <a:xfrm>
              <a:off x="7860191" y="4677797"/>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 name="Google Shape;19;gc467ca354d_2_9232"/>
            <p:cNvSpPr/>
            <p:nvPr/>
          </p:nvSpPr>
          <p:spPr>
            <a:xfrm>
              <a:off x="1058200" y="202772"/>
              <a:ext cx="97897" cy="93470"/>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0" name="Google Shape;20;gc467ca354d_2_9232"/>
            <p:cNvSpPr/>
            <p:nvPr/>
          </p:nvSpPr>
          <p:spPr>
            <a:xfrm>
              <a:off x="8789221" y="702534"/>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
        <p:nvSpPr>
          <p:cNvPr id="21" name="Google Shape;21;gc467ca354d_2_9232"/>
          <p:cNvSpPr/>
          <p:nvPr/>
        </p:nvSpPr>
        <p:spPr>
          <a:xfrm>
            <a:off x="11718961" y="4886628"/>
            <a:ext cx="137768" cy="131535"/>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2" name="Google Shape;22;gc467ca354d_2_9232"/>
          <p:cNvSpPr/>
          <p:nvPr/>
        </p:nvSpPr>
        <p:spPr>
          <a:xfrm>
            <a:off x="10263127" y="341545"/>
            <a:ext cx="137768" cy="131535"/>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  TITLE &amp; LIST">
  <p:cSld name="CUSTOM_6_1_2_1">
    <p:bg>
      <p:bgPr>
        <a:blipFill>
          <a:blip r:embed="rId2">
            <a:alphaModFix/>
          </a:blip>
          <a:stretch>
            <a:fillRect/>
          </a:stretch>
        </a:blipFill>
        <a:effectLst/>
      </p:bgPr>
    </p:bg>
    <p:spTree>
      <p:nvGrpSpPr>
        <p:cNvPr id="1" name="Shape 23"/>
        <p:cNvGrpSpPr/>
        <p:nvPr/>
      </p:nvGrpSpPr>
      <p:grpSpPr>
        <a:xfrm>
          <a:off x="0" y="0"/>
          <a:ext cx="0" cy="0"/>
          <a:chOff x="0" y="0"/>
          <a:chExt cx="0" cy="0"/>
        </a:xfrm>
      </p:grpSpPr>
      <p:sp>
        <p:nvSpPr>
          <p:cNvPr id="24" name="Google Shape;24;gc467ca354d_2_9247"/>
          <p:cNvSpPr txBox="1">
            <a:spLocks noGrp="1"/>
          </p:cNvSpPr>
          <p:nvPr>
            <p:ph type="subTitle" idx="1"/>
          </p:nvPr>
        </p:nvSpPr>
        <p:spPr>
          <a:xfrm>
            <a:off x="950233" y="1439467"/>
            <a:ext cx="10291500" cy="4705200"/>
          </a:xfrm>
          <a:prstGeom prst="rect">
            <a:avLst/>
          </a:prstGeom>
        </p:spPr>
        <p:txBody>
          <a:bodyPr spcFirstLastPara="1" wrap="square" lIns="0" tIns="0" rIns="0" bIns="0" anchor="ctr" anchorCtr="0">
            <a:noAutofit/>
          </a:bodyPr>
          <a:lstStyle>
            <a:lvl1pPr lvl="0" rtl="0">
              <a:spcBef>
                <a:spcPts val="400"/>
              </a:spcBef>
              <a:spcAft>
                <a:spcPts val="0"/>
              </a:spcAft>
              <a:buNone/>
              <a:defRPr sz="1600"/>
            </a:lvl1pPr>
            <a:lvl2pPr lvl="1" rtl="0">
              <a:spcBef>
                <a:spcPts val="400"/>
              </a:spcBef>
              <a:spcAft>
                <a:spcPts val="0"/>
              </a:spcAft>
              <a:buNone/>
              <a:defRPr sz="1600"/>
            </a:lvl2pPr>
            <a:lvl3pPr lvl="2" rtl="0">
              <a:spcBef>
                <a:spcPts val="400"/>
              </a:spcBef>
              <a:spcAft>
                <a:spcPts val="0"/>
              </a:spcAft>
              <a:buNone/>
              <a:defRPr sz="1600"/>
            </a:lvl3pPr>
            <a:lvl4pPr lvl="3" rtl="0">
              <a:spcBef>
                <a:spcPts val="400"/>
              </a:spcBef>
              <a:spcAft>
                <a:spcPts val="0"/>
              </a:spcAft>
              <a:buNone/>
              <a:defRPr sz="1600"/>
            </a:lvl4pPr>
            <a:lvl5pPr lvl="4" rtl="0">
              <a:spcBef>
                <a:spcPts val="400"/>
              </a:spcBef>
              <a:spcAft>
                <a:spcPts val="0"/>
              </a:spcAft>
              <a:buNone/>
              <a:defRPr sz="1600"/>
            </a:lvl5pPr>
            <a:lvl6pPr lvl="5" rtl="0">
              <a:spcBef>
                <a:spcPts val="400"/>
              </a:spcBef>
              <a:spcAft>
                <a:spcPts val="0"/>
              </a:spcAft>
              <a:buNone/>
              <a:defRPr sz="1600"/>
            </a:lvl6pPr>
            <a:lvl7pPr lvl="6" rtl="0">
              <a:spcBef>
                <a:spcPts val="400"/>
              </a:spcBef>
              <a:spcAft>
                <a:spcPts val="0"/>
              </a:spcAft>
              <a:buNone/>
              <a:defRPr sz="1600"/>
            </a:lvl7pPr>
            <a:lvl8pPr lvl="7" rtl="0">
              <a:spcBef>
                <a:spcPts val="400"/>
              </a:spcBef>
              <a:spcAft>
                <a:spcPts val="0"/>
              </a:spcAft>
              <a:buNone/>
              <a:defRPr sz="1600"/>
            </a:lvl8pPr>
            <a:lvl9pPr lvl="8" rtl="0">
              <a:spcBef>
                <a:spcPts val="400"/>
              </a:spcBef>
              <a:spcAft>
                <a:spcPts val="0"/>
              </a:spcAft>
              <a:buNone/>
              <a:defRPr sz="1600"/>
            </a:lvl9pPr>
          </a:lstStyle>
          <a:p>
            <a:endParaRPr/>
          </a:p>
        </p:txBody>
      </p:sp>
      <p:sp>
        <p:nvSpPr>
          <p:cNvPr id="25" name="Google Shape;25;gc467ca354d_2_9247"/>
          <p:cNvSpPr txBox="1">
            <a:spLocks noGrp="1"/>
          </p:cNvSpPr>
          <p:nvPr>
            <p:ph type="title"/>
          </p:nvPr>
        </p:nvSpPr>
        <p:spPr>
          <a:xfrm>
            <a:off x="2319800" y="713300"/>
            <a:ext cx="7552500" cy="708000"/>
          </a:xfrm>
          <a:prstGeom prst="rect">
            <a:avLst/>
          </a:prstGeom>
          <a:noFill/>
          <a:ln>
            <a:noFill/>
          </a:ln>
        </p:spPr>
        <p:txBody>
          <a:bodyPr spcFirstLastPara="1" wrap="square" lIns="0" tIns="0" rIns="0" bIns="0" anchor="t" anchorCtr="0">
            <a:noAutofit/>
          </a:bodyPr>
          <a:lstStyle>
            <a:lvl1pPr lvl="0" algn="ctr" rtl="0">
              <a:spcBef>
                <a:spcPts val="0"/>
              </a:spcBef>
              <a:spcAft>
                <a:spcPts val="0"/>
              </a:spcAft>
              <a:buSzPts val="2400"/>
              <a:buNone/>
              <a:defRPr sz="3200" i="0"/>
            </a:lvl1pPr>
            <a:lvl2pPr lvl="1" algn="ctr" rtl="0">
              <a:spcBef>
                <a:spcPts val="0"/>
              </a:spcBef>
              <a:spcAft>
                <a:spcPts val="0"/>
              </a:spcAft>
              <a:buClr>
                <a:schemeClr val="accent1"/>
              </a:buClr>
              <a:buSzPts val="2400"/>
              <a:buNone/>
              <a:defRPr sz="2400">
                <a:solidFill>
                  <a:schemeClr val="accent1"/>
                </a:solidFill>
              </a:defRPr>
            </a:lvl2pPr>
            <a:lvl3pPr lvl="2" algn="ctr" rtl="0">
              <a:spcBef>
                <a:spcPts val="0"/>
              </a:spcBef>
              <a:spcAft>
                <a:spcPts val="0"/>
              </a:spcAft>
              <a:buClr>
                <a:schemeClr val="accent1"/>
              </a:buClr>
              <a:buSzPts val="2400"/>
              <a:buNone/>
              <a:defRPr sz="2400">
                <a:solidFill>
                  <a:schemeClr val="accent1"/>
                </a:solidFill>
              </a:defRPr>
            </a:lvl3pPr>
            <a:lvl4pPr lvl="3" algn="ctr" rtl="0">
              <a:spcBef>
                <a:spcPts val="0"/>
              </a:spcBef>
              <a:spcAft>
                <a:spcPts val="0"/>
              </a:spcAft>
              <a:buClr>
                <a:schemeClr val="accent1"/>
              </a:buClr>
              <a:buSzPts val="2400"/>
              <a:buNone/>
              <a:defRPr sz="2400">
                <a:solidFill>
                  <a:schemeClr val="accent1"/>
                </a:solidFill>
              </a:defRPr>
            </a:lvl4pPr>
            <a:lvl5pPr lvl="4" algn="ctr" rtl="0">
              <a:spcBef>
                <a:spcPts val="0"/>
              </a:spcBef>
              <a:spcAft>
                <a:spcPts val="0"/>
              </a:spcAft>
              <a:buClr>
                <a:schemeClr val="accent1"/>
              </a:buClr>
              <a:buSzPts val="2400"/>
              <a:buNone/>
              <a:defRPr sz="2400">
                <a:solidFill>
                  <a:schemeClr val="accent1"/>
                </a:solidFill>
              </a:defRPr>
            </a:lvl5pPr>
            <a:lvl6pPr lvl="5" algn="ctr" rtl="0">
              <a:spcBef>
                <a:spcPts val="0"/>
              </a:spcBef>
              <a:spcAft>
                <a:spcPts val="0"/>
              </a:spcAft>
              <a:buClr>
                <a:schemeClr val="accent1"/>
              </a:buClr>
              <a:buSzPts val="2400"/>
              <a:buNone/>
              <a:defRPr sz="2400">
                <a:solidFill>
                  <a:schemeClr val="accent1"/>
                </a:solidFill>
              </a:defRPr>
            </a:lvl6pPr>
            <a:lvl7pPr lvl="6" algn="ctr" rtl="0">
              <a:spcBef>
                <a:spcPts val="0"/>
              </a:spcBef>
              <a:spcAft>
                <a:spcPts val="0"/>
              </a:spcAft>
              <a:buClr>
                <a:schemeClr val="accent1"/>
              </a:buClr>
              <a:buSzPts val="2400"/>
              <a:buNone/>
              <a:defRPr sz="2400">
                <a:solidFill>
                  <a:schemeClr val="accent1"/>
                </a:solidFill>
              </a:defRPr>
            </a:lvl7pPr>
            <a:lvl8pPr lvl="7" algn="ctr" rtl="0">
              <a:spcBef>
                <a:spcPts val="0"/>
              </a:spcBef>
              <a:spcAft>
                <a:spcPts val="0"/>
              </a:spcAft>
              <a:buClr>
                <a:schemeClr val="accent1"/>
              </a:buClr>
              <a:buSzPts val="2400"/>
              <a:buNone/>
              <a:defRPr sz="2400">
                <a:solidFill>
                  <a:schemeClr val="accent1"/>
                </a:solidFill>
              </a:defRPr>
            </a:lvl8pPr>
            <a:lvl9pPr lvl="8" algn="ctr" rtl="0">
              <a:spcBef>
                <a:spcPts val="0"/>
              </a:spcBef>
              <a:spcAft>
                <a:spcPts val="0"/>
              </a:spcAft>
              <a:buClr>
                <a:schemeClr val="accent1"/>
              </a:buClr>
              <a:buSzPts val="2400"/>
              <a:buNone/>
              <a:defRPr sz="2400">
                <a:solidFill>
                  <a:schemeClr val="accent1"/>
                </a:solidFill>
              </a:defRPr>
            </a:lvl9pPr>
          </a:lstStyle>
          <a:p>
            <a:endParaRPr/>
          </a:p>
        </p:txBody>
      </p:sp>
      <p:grpSp>
        <p:nvGrpSpPr>
          <p:cNvPr id="26" name="Google Shape;26;gc467ca354d_2_9247"/>
          <p:cNvGrpSpPr/>
          <p:nvPr/>
        </p:nvGrpSpPr>
        <p:grpSpPr>
          <a:xfrm>
            <a:off x="861545" y="661979"/>
            <a:ext cx="10994884" cy="5913919"/>
            <a:chOff x="646175" y="496497"/>
            <a:chExt cx="8246369" cy="4435550"/>
          </a:xfrm>
        </p:grpSpPr>
        <p:sp>
          <p:nvSpPr>
            <p:cNvPr id="27" name="Google Shape;27;gc467ca354d_2_9247"/>
            <p:cNvSpPr/>
            <p:nvPr/>
          </p:nvSpPr>
          <p:spPr>
            <a:xfrm>
              <a:off x="8382375" y="2468797"/>
              <a:ext cx="97897" cy="93470"/>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8" name="Google Shape;28;gc467ca354d_2_9247"/>
            <p:cNvSpPr/>
            <p:nvPr/>
          </p:nvSpPr>
          <p:spPr>
            <a:xfrm>
              <a:off x="1739846" y="4833396"/>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9" name="Google Shape;29;gc467ca354d_2_9247"/>
            <p:cNvSpPr/>
            <p:nvPr/>
          </p:nvSpPr>
          <p:spPr>
            <a:xfrm>
              <a:off x="7061966" y="866622"/>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0" name="Google Shape;30;gc467ca354d_2_9247"/>
            <p:cNvSpPr/>
            <p:nvPr/>
          </p:nvSpPr>
          <p:spPr>
            <a:xfrm>
              <a:off x="8428966" y="4708397"/>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1" name="Google Shape;31;gc467ca354d_2_9247"/>
            <p:cNvSpPr/>
            <p:nvPr/>
          </p:nvSpPr>
          <p:spPr>
            <a:xfrm>
              <a:off x="646175" y="496497"/>
              <a:ext cx="97897" cy="93470"/>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2" name="Google Shape;32;gc467ca354d_2_9247"/>
            <p:cNvSpPr/>
            <p:nvPr/>
          </p:nvSpPr>
          <p:spPr>
            <a:xfrm>
              <a:off x="8789221" y="702534"/>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mp; TEXT 4">
  <p:cSld name="OBJECT_1_1">
    <p:bg>
      <p:bgPr>
        <a:blipFill>
          <a:blip r:embed="rId2">
            <a:alphaModFix/>
          </a:blip>
          <a:stretch>
            <a:fillRect/>
          </a:stretch>
        </a:blipFill>
        <a:effectLst/>
      </p:bgPr>
    </p:bg>
    <p:spTree>
      <p:nvGrpSpPr>
        <p:cNvPr id="1" name="Shape 33"/>
        <p:cNvGrpSpPr/>
        <p:nvPr/>
      </p:nvGrpSpPr>
      <p:grpSpPr>
        <a:xfrm>
          <a:off x="0" y="0"/>
          <a:ext cx="0" cy="0"/>
          <a:chOff x="0" y="0"/>
          <a:chExt cx="0" cy="0"/>
        </a:xfrm>
      </p:grpSpPr>
      <p:sp>
        <p:nvSpPr>
          <p:cNvPr id="34" name="Google Shape;34;gc467ca354d_2_9257"/>
          <p:cNvSpPr txBox="1">
            <a:spLocks noGrp="1"/>
          </p:cNvSpPr>
          <p:nvPr>
            <p:ph type="title"/>
          </p:nvPr>
        </p:nvSpPr>
        <p:spPr>
          <a:xfrm>
            <a:off x="4183600" y="1966700"/>
            <a:ext cx="3824700" cy="1565100"/>
          </a:xfrm>
          <a:prstGeom prst="rect">
            <a:avLst/>
          </a:prstGeom>
          <a:noFill/>
          <a:ln>
            <a:noFill/>
          </a:ln>
        </p:spPr>
        <p:txBody>
          <a:bodyPr spcFirstLastPara="1" wrap="square" lIns="0" tIns="0" rIns="0" bIns="0" anchor="b" anchorCtr="0">
            <a:noAutofit/>
          </a:bodyPr>
          <a:lstStyle>
            <a:lvl1pPr lvl="0" algn="ctr" rtl="0">
              <a:spcBef>
                <a:spcPts val="0"/>
              </a:spcBef>
              <a:spcAft>
                <a:spcPts val="0"/>
              </a:spcAft>
              <a:buSzPts val="8000"/>
              <a:buNone/>
              <a:defRPr sz="9600" i="0">
                <a:solidFill>
                  <a:schemeClr val="accent4"/>
                </a:solidFill>
              </a:defRPr>
            </a:lvl1pPr>
            <a:lvl2pPr lvl="1" algn="ctr" rtl="0">
              <a:spcBef>
                <a:spcPts val="0"/>
              </a:spcBef>
              <a:spcAft>
                <a:spcPts val="0"/>
              </a:spcAft>
              <a:buSzPts val="4400"/>
              <a:buNone/>
              <a:defRPr sz="4400"/>
            </a:lvl2pPr>
            <a:lvl3pPr lvl="2" algn="ctr" rtl="0">
              <a:spcBef>
                <a:spcPts val="0"/>
              </a:spcBef>
              <a:spcAft>
                <a:spcPts val="0"/>
              </a:spcAft>
              <a:buSzPts val="4400"/>
              <a:buNone/>
              <a:defRPr sz="4400"/>
            </a:lvl3pPr>
            <a:lvl4pPr lvl="3" algn="ctr" rtl="0">
              <a:spcBef>
                <a:spcPts val="0"/>
              </a:spcBef>
              <a:spcAft>
                <a:spcPts val="0"/>
              </a:spcAft>
              <a:buSzPts val="4400"/>
              <a:buNone/>
              <a:defRPr sz="4400"/>
            </a:lvl4pPr>
            <a:lvl5pPr lvl="4" algn="ctr" rtl="0">
              <a:spcBef>
                <a:spcPts val="0"/>
              </a:spcBef>
              <a:spcAft>
                <a:spcPts val="0"/>
              </a:spcAft>
              <a:buSzPts val="4400"/>
              <a:buNone/>
              <a:defRPr sz="4400"/>
            </a:lvl5pPr>
            <a:lvl6pPr lvl="5" algn="ctr" rtl="0">
              <a:spcBef>
                <a:spcPts val="0"/>
              </a:spcBef>
              <a:spcAft>
                <a:spcPts val="0"/>
              </a:spcAft>
              <a:buSzPts val="4400"/>
              <a:buNone/>
              <a:defRPr sz="4400"/>
            </a:lvl6pPr>
            <a:lvl7pPr lvl="6" algn="ctr" rtl="0">
              <a:spcBef>
                <a:spcPts val="0"/>
              </a:spcBef>
              <a:spcAft>
                <a:spcPts val="0"/>
              </a:spcAft>
              <a:buSzPts val="4400"/>
              <a:buNone/>
              <a:defRPr sz="4400"/>
            </a:lvl7pPr>
            <a:lvl8pPr lvl="7" algn="ctr" rtl="0">
              <a:spcBef>
                <a:spcPts val="0"/>
              </a:spcBef>
              <a:spcAft>
                <a:spcPts val="0"/>
              </a:spcAft>
              <a:buSzPts val="4400"/>
              <a:buNone/>
              <a:defRPr sz="4400"/>
            </a:lvl8pPr>
            <a:lvl9pPr lvl="8" algn="ctr" rtl="0">
              <a:spcBef>
                <a:spcPts val="0"/>
              </a:spcBef>
              <a:spcAft>
                <a:spcPts val="0"/>
              </a:spcAft>
              <a:buSzPts val="4400"/>
              <a:buNone/>
              <a:defRPr sz="4400"/>
            </a:lvl9pPr>
          </a:lstStyle>
          <a:p>
            <a:endParaRPr/>
          </a:p>
        </p:txBody>
      </p:sp>
      <p:sp>
        <p:nvSpPr>
          <p:cNvPr id="35" name="Google Shape;35;gc467ca354d_2_9257"/>
          <p:cNvSpPr txBox="1">
            <a:spLocks noGrp="1"/>
          </p:cNvSpPr>
          <p:nvPr>
            <p:ph type="subTitle" idx="1"/>
          </p:nvPr>
        </p:nvSpPr>
        <p:spPr>
          <a:xfrm>
            <a:off x="3469267" y="3926967"/>
            <a:ext cx="5253600" cy="1290300"/>
          </a:xfrm>
          <a:prstGeom prst="rect">
            <a:avLst/>
          </a:prstGeom>
        </p:spPr>
        <p:txBody>
          <a:bodyPr spcFirstLastPara="1" wrap="square" lIns="0" tIns="0" rIns="0" bIns="0" anchor="t" anchorCtr="0">
            <a:noAutofit/>
          </a:bodyPr>
          <a:lstStyle>
            <a:lvl1pPr lvl="0" algn="ctr" rtl="0">
              <a:spcBef>
                <a:spcPts val="0"/>
              </a:spcBef>
              <a:spcAft>
                <a:spcPts val="0"/>
              </a:spcAft>
              <a:buNone/>
              <a:defRPr sz="2400"/>
            </a:lvl1pPr>
            <a:lvl2pPr lvl="1" algn="ctr" rtl="0">
              <a:spcBef>
                <a:spcPts val="0"/>
              </a:spcBef>
              <a:spcAft>
                <a:spcPts val="0"/>
              </a:spcAft>
              <a:buNone/>
              <a:defRPr sz="2400"/>
            </a:lvl2pPr>
            <a:lvl3pPr lvl="2" algn="ctr" rtl="0">
              <a:spcBef>
                <a:spcPts val="0"/>
              </a:spcBef>
              <a:spcAft>
                <a:spcPts val="0"/>
              </a:spcAft>
              <a:buNone/>
              <a:defRPr sz="2400"/>
            </a:lvl3pPr>
            <a:lvl4pPr lvl="3" algn="ctr" rtl="0">
              <a:spcBef>
                <a:spcPts val="0"/>
              </a:spcBef>
              <a:spcAft>
                <a:spcPts val="0"/>
              </a:spcAft>
              <a:buNone/>
              <a:defRPr sz="2400"/>
            </a:lvl4pPr>
            <a:lvl5pPr lvl="4" algn="ctr" rtl="0">
              <a:spcBef>
                <a:spcPts val="0"/>
              </a:spcBef>
              <a:spcAft>
                <a:spcPts val="0"/>
              </a:spcAft>
              <a:buNone/>
              <a:defRPr sz="2400"/>
            </a:lvl5pPr>
            <a:lvl6pPr lvl="5" algn="ctr" rtl="0">
              <a:spcBef>
                <a:spcPts val="0"/>
              </a:spcBef>
              <a:spcAft>
                <a:spcPts val="0"/>
              </a:spcAft>
              <a:buNone/>
              <a:defRPr sz="2400"/>
            </a:lvl6pPr>
            <a:lvl7pPr lvl="6" algn="ctr" rtl="0">
              <a:spcBef>
                <a:spcPts val="0"/>
              </a:spcBef>
              <a:spcAft>
                <a:spcPts val="0"/>
              </a:spcAft>
              <a:buNone/>
              <a:defRPr sz="2400"/>
            </a:lvl7pPr>
            <a:lvl8pPr lvl="7" algn="ctr" rtl="0">
              <a:spcBef>
                <a:spcPts val="0"/>
              </a:spcBef>
              <a:spcAft>
                <a:spcPts val="0"/>
              </a:spcAft>
              <a:buNone/>
              <a:defRPr sz="2400"/>
            </a:lvl8pPr>
            <a:lvl9pPr lvl="8" algn="ctr" rtl="0">
              <a:spcBef>
                <a:spcPts val="0"/>
              </a:spcBef>
              <a:spcAft>
                <a:spcPts val="0"/>
              </a:spcAft>
              <a:buNone/>
              <a:defRPr sz="2400"/>
            </a:lvl9pPr>
          </a:lstStyle>
          <a:p>
            <a:endParaRPr/>
          </a:p>
        </p:txBody>
      </p:sp>
      <p:grpSp>
        <p:nvGrpSpPr>
          <p:cNvPr id="36" name="Google Shape;36;gc467ca354d_2_9257"/>
          <p:cNvGrpSpPr/>
          <p:nvPr/>
        </p:nvGrpSpPr>
        <p:grpSpPr>
          <a:xfrm rot="10800000" flipH="1">
            <a:off x="2805125" y="927494"/>
            <a:ext cx="6581802" cy="5193647"/>
            <a:chOff x="2256903" y="816487"/>
            <a:chExt cx="4630180" cy="3653639"/>
          </a:xfrm>
        </p:grpSpPr>
        <p:sp>
          <p:nvSpPr>
            <p:cNvPr id="37" name="Google Shape;37;gc467ca354d_2_9257"/>
            <p:cNvSpPr/>
            <p:nvPr/>
          </p:nvSpPr>
          <p:spPr>
            <a:xfrm>
              <a:off x="2256903" y="816487"/>
              <a:ext cx="4630180" cy="3653639"/>
            </a:xfrm>
            <a:custGeom>
              <a:avLst/>
              <a:gdLst/>
              <a:ahLst/>
              <a:cxnLst/>
              <a:rect l="l" t="t" r="r" b="b"/>
              <a:pathLst>
                <a:path w="90191" h="71169" extrusionOk="0">
                  <a:moveTo>
                    <a:pt x="51262" y="4765"/>
                  </a:moveTo>
                  <a:cubicBezTo>
                    <a:pt x="51543" y="4765"/>
                    <a:pt x="51822" y="4770"/>
                    <a:pt x="52107" y="4781"/>
                  </a:cubicBezTo>
                  <a:cubicBezTo>
                    <a:pt x="53975" y="4833"/>
                    <a:pt x="54987" y="5361"/>
                    <a:pt x="55432" y="6154"/>
                  </a:cubicBezTo>
                  <a:cubicBezTo>
                    <a:pt x="51794" y="7210"/>
                    <a:pt x="48217" y="9267"/>
                    <a:pt x="46121" y="10663"/>
                  </a:cubicBezTo>
                  <a:cubicBezTo>
                    <a:pt x="46025" y="10731"/>
                    <a:pt x="45925" y="10799"/>
                    <a:pt x="45825" y="10863"/>
                  </a:cubicBezTo>
                  <a:cubicBezTo>
                    <a:pt x="45553" y="10363"/>
                    <a:pt x="45052" y="9947"/>
                    <a:pt x="44389" y="9719"/>
                  </a:cubicBezTo>
                  <a:cubicBezTo>
                    <a:pt x="46153" y="8262"/>
                    <a:pt x="44493" y="6181"/>
                    <a:pt x="42360" y="6181"/>
                  </a:cubicBezTo>
                  <a:cubicBezTo>
                    <a:pt x="42252" y="6181"/>
                    <a:pt x="42140" y="6190"/>
                    <a:pt x="42032" y="6198"/>
                  </a:cubicBezTo>
                  <a:cubicBezTo>
                    <a:pt x="44973" y="5302"/>
                    <a:pt x="48058" y="4765"/>
                    <a:pt x="51262" y="4765"/>
                  </a:cubicBezTo>
                  <a:close/>
                  <a:moveTo>
                    <a:pt x="53559" y="12371"/>
                  </a:moveTo>
                  <a:lnTo>
                    <a:pt x="53559" y="12371"/>
                  </a:lnTo>
                  <a:cubicBezTo>
                    <a:pt x="53323" y="12716"/>
                    <a:pt x="53087" y="13044"/>
                    <a:pt x="52859" y="13348"/>
                  </a:cubicBezTo>
                  <a:cubicBezTo>
                    <a:pt x="52583" y="13296"/>
                    <a:pt x="52315" y="13252"/>
                    <a:pt x="52038" y="13216"/>
                  </a:cubicBezTo>
                  <a:cubicBezTo>
                    <a:pt x="52551" y="12916"/>
                    <a:pt x="53059" y="12632"/>
                    <a:pt x="53559" y="12371"/>
                  </a:cubicBezTo>
                  <a:close/>
                  <a:moveTo>
                    <a:pt x="60457" y="10499"/>
                  </a:moveTo>
                  <a:cubicBezTo>
                    <a:pt x="60693" y="10607"/>
                    <a:pt x="60869" y="10772"/>
                    <a:pt x="60978" y="10999"/>
                  </a:cubicBezTo>
                  <a:cubicBezTo>
                    <a:pt x="61593" y="12308"/>
                    <a:pt x="60645" y="13856"/>
                    <a:pt x="59453" y="15213"/>
                  </a:cubicBezTo>
                  <a:cubicBezTo>
                    <a:pt x="58601" y="15592"/>
                    <a:pt x="57772" y="16017"/>
                    <a:pt x="56965" y="16465"/>
                  </a:cubicBezTo>
                  <a:cubicBezTo>
                    <a:pt x="57004" y="16417"/>
                    <a:pt x="57044" y="16369"/>
                    <a:pt x="57080" y="16325"/>
                  </a:cubicBezTo>
                  <a:cubicBezTo>
                    <a:pt x="58365" y="14737"/>
                    <a:pt x="59685" y="12648"/>
                    <a:pt x="60457" y="10499"/>
                  </a:cubicBezTo>
                  <a:close/>
                  <a:moveTo>
                    <a:pt x="48430" y="17945"/>
                  </a:moveTo>
                  <a:lnTo>
                    <a:pt x="48430" y="17945"/>
                  </a:lnTo>
                  <a:cubicBezTo>
                    <a:pt x="47685" y="18670"/>
                    <a:pt x="46889" y="19346"/>
                    <a:pt x="46041" y="19985"/>
                  </a:cubicBezTo>
                  <a:cubicBezTo>
                    <a:pt x="45949" y="19542"/>
                    <a:pt x="45721" y="19121"/>
                    <a:pt x="45397" y="18766"/>
                  </a:cubicBezTo>
                  <a:cubicBezTo>
                    <a:pt x="46389" y="18382"/>
                    <a:pt x="47405" y="18098"/>
                    <a:pt x="48430" y="17945"/>
                  </a:cubicBezTo>
                  <a:close/>
                  <a:moveTo>
                    <a:pt x="14204" y="18897"/>
                  </a:moveTo>
                  <a:lnTo>
                    <a:pt x="14204" y="18897"/>
                  </a:lnTo>
                  <a:cubicBezTo>
                    <a:pt x="11908" y="21130"/>
                    <a:pt x="9710" y="23439"/>
                    <a:pt x="7582" y="25787"/>
                  </a:cubicBezTo>
                  <a:cubicBezTo>
                    <a:pt x="8911" y="23163"/>
                    <a:pt x="11455" y="20874"/>
                    <a:pt x="14204" y="18897"/>
                  </a:cubicBezTo>
                  <a:close/>
                  <a:moveTo>
                    <a:pt x="35198" y="24947"/>
                  </a:moveTo>
                  <a:cubicBezTo>
                    <a:pt x="35198" y="25015"/>
                    <a:pt x="35202" y="25084"/>
                    <a:pt x="35206" y="25152"/>
                  </a:cubicBezTo>
                  <a:cubicBezTo>
                    <a:pt x="34670" y="25728"/>
                    <a:pt x="34138" y="26304"/>
                    <a:pt x="33606" y="26880"/>
                  </a:cubicBezTo>
                  <a:cubicBezTo>
                    <a:pt x="32177" y="27564"/>
                    <a:pt x="30768" y="28253"/>
                    <a:pt x="29412" y="28960"/>
                  </a:cubicBezTo>
                  <a:cubicBezTo>
                    <a:pt x="31313" y="27600"/>
                    <a:pt x="33257" y="26275"/>
                    <a:pt x="35198" y="24947"/>
                  </a:cubicBezTo>
                  <a:close/>
                  <a:moveTo>
                    <a:pt x="82050" y="30753"/>
                  </a:moveTo>
                  <a:cubicBezTo>
                    <a:pt x="83182" y="32002"/>
                    <a:pt x="81618" y="35483"/>
                    <a:pt x="80535" y="37715"/>
                  </a:cubicBezTo>
                  <a:cubicBezTo>
                    <a:pt x="80363" y="37691"/>
                    <a:pt x="80191" y="37683"/>
                    <a:pt x="80015" y="37679"/>
                  </a:cubicBezTo>
                  <a:cubicBezTo>
                    <a:pt x="80631" y="36171"/>
                    <a:pt x="81051" y="34635"/>
                    <a:pt x="81103" y="33122"/>
                  </a:cubicBezTo>
                  <a:cubicBezTo>
                    <a:pt x="81243" y="32969"/>
                    <a:pt x="81383" y="32829"/>
                    <a:pt x="81519" y="32677"/>
                  </a:cubicBezTo>
                  <a:cubicBezTo>
                    <a:pt x="81984" y="32162"/>
                    <a:pt x="82100" y="31625"/>
                    <a:pt x="81995" y="31133"/>
                  </a:cubicBezTo>
                  <a:cubicBezTo>
                    <a:pt x="82113" y="30996"/>
                    <a:pt x="82150" y="30866"/>
                    <a:pt x="82050" y="30753"/>
                  </a:cubicBezTo>
                  <a:close/>
                  <a:moveTo>
                    <a:pt x="24039" y="37231"/>
                  </a:moveTo>
                  <a:lnTo>
                    <a:pt x="24039" y="37231"/>
                  </a:lnTo>
                  <a:cubicBezTo>
                    <a:pt x="21838" y="39604"/>
                    <a:pt x="19629" y="41972"/>
                    <a:pt x="17396" y="44321"/>
                  </a:cubicBezTo>
                  <a:cubicBezTo>
                    <a:pt x="17372" y="44333"/>
                    <a:pt x="17353" y="44341"/>
                    <a:pt x="17329" y="44353"/>
                  </a:cubicBezTo>
                  <a:lnTo>
                    <a:pt x="17329" y="44353"/>
                  </a:lnTo>
                  <a:cubicBezTo>
                    <a:pt x="18181" y="43385"/>
                    <a:pt x="19001" y="42448"/>
                    <a:pt x="19730" y="41552"/>
                  </a:cubicBezTo>
                  <a:cubicBezTo>
                    <a:pt x="20634" y="40444"/>
                    <a:pt x="21462" y="39287"/>
                    <a:pt x="22262" y="38116"/>
                  </a:cubicBezTo>
                  <a:cubicBezTo>
                    <a:pt x="22866" y="37823"/>
                    <a:pt x="23459" y="37527"/>
                    <a:pt x="24039" y="37231"/>
                  </a:cubicBezTo>
                  <a:close/>
                  <a:moveTo>
                    <a:pt x="47909" y="45757"/>
                  </a:moveTo>
                  <a:lnTo>
                    <a:pt x="47909" y="45757"/>
                  </a:lnTo>
                  <a:cubicBezTo>
                    <a:pt x="47757" y="46286"/>
                    <a:pt x="47613" y="46818"/>
                    <a:pt x="47486" y="47350"/>
                  </a:cubicBezTo>
                  <a:cubicBezTo>
                    <a:pt x="45705" y="49346"/>
                    <a:pt x="43813" y="51271"/>
                    <a:pt x="41816" y="53144"/>
                  </a:cubicBezTo>
                  <a:cubicBezTo>
                    <a:pt x="41844" y="52991"/>
                    <a:pt x="41868" y="52843"/>
                    <a:pt x="41896" y="52695"/>
                  </a:cubicBezTo>
                  <a:cubicBezTo>
                    <a:pt x="41988" y="52195"/>
                    <a:pt x="42108" y="51703"/>
                    <a:pt x="42228" y="51207"/>
                  </a:cubicBezTo>
                  <a:cubicBezTo>
                    <a:pt x="42801" y="50491"/>
                    <a:pt x="43377" y="49778"/>
                    <a:pt x="43961" y="49067"/>
                  </a:cubicBezTo>
                  <a:cubicBezTo>
                    <a:pt x="45292" y="47974"/>
                    <a:pt x="46609" y="46873"/>
                    <a:pt x="47909" y="45757"/>
                  </a:cubicBezTo>
                  <a:close/>
                  <a:moveTo>
                    <a:pt x="42628" y="36615"/>
                  </a:moveTo>
                  <a:lnTo>
                    <a:pt x="42628" y="36615"/>
                  </a:lnTo>
                  <a:cubicBezTo>
                    <a:pt x="42092" y="37539"/>
                    <a:pt x="41576" y="38483"/>
                    <a:pt x="41072" y="39440"/>
                  </a:cubicBezTo>
                  <a:cubicBezTo>
                    <a:pt x="38243" y="42389"/>
                    <a:pt x="35550" y="45409"/>
                    <a:pt x="33054" y="48386"/>
                  </a:cubicBezTo>
                  <a:cubicBezTo>
                    <a:pt x="32457" y="49094"/>
                    <a:pt x="31549" y="50295"/>
                    <a:pt x="30624" y="51719"/>
                  </a:cubicBezTo>
                  <a:cubicBezTo>
                    <a:pt x="29200" y="52808"/>
                    <a:pt x="27560" y="53999"/>
                    <a:pt x="25708" y="54564"/>
                  </a:cubicBezTo>
                  <a:cubicBezTo>
                    <a:pt x="25887" y="53667"/>
                    <a:pt x="26260" y="52788"/>
                    <a:pt x="26727" y="51927"/>
                  </a:cubicBezTo>
                  <a:cubicBezTo>
                    <a:pt x="30284" y="47514"/>
                    <a:pt x="34550" y="43436"/>
                    <a:pt x="38747" y="39324"/>
                  </a:cubicBezTo>
                  <a:cubicBezTo>
                    <a:pt x="40083" y="38479"/>
                    <a:pt x="41372" y="37571"/>
                    <a:pt x="42628" y="36615"/>
                  </a:cubicBezTo>
                  <a:close/>
                  <a:moveTo>
                    <a:pt x="64182" y="53560"/>
                  </a:moveTo>
                  <a:lnTo>
                    <a:pt x="64182" y="53560"/>
                  </a:lnTo>
                  <a:cubicBezTo>
                    <a:pt x="63086" y="55377"/>
                    <a:pt x="61750" y="57681"/>
                    <a:pt x="60065" y="59650"/>
                  </a:cubicBezTo>
                  <a:cubicBezTo>
                    <a:pt x="60278" y="58717"/>
                    <a:pt x="60553" y="57777"/>
                    <a:pt x="60885" y="56836"/>
                  </a:cubicBezTo>
                  <a:cubicBezTo>
                    <a:pt x="60954" y="56708"/>
                    <a:pt x="61026" y="56581"/>
                    <a:pt x="61098" y="56452"/>
                  </a:cubicBezTo>
                  <a:cubicBezTo>
                    <a:pt x="62141" y="55504"/>
                    <a:pt x="63170" y="54536"/>
                    <a:pt x="64182" y="53560"/>
                  </a:cubicBezTo>
                  <a:close/>
                  <a:moveTo>
                    <a:pt x="72865" y="51691"/>
                  </a:moveTo>
                  <a:cubicBezTo>
                    <a:pt x="71520" y="53840"/>
                    <a:pt x="70128" y="55876"/>
                    <a:pt x="68499" y="57901"/>
                  </a:cubicBezTo>
                  <a:cubicBezTo>
                    <a:pt x="67219" y="59497"/>
                    <a:pt x="65931" y="61085"/>
                    <a:pt x="64518" y="62598"/>
                  </a:cubicBezTo>
                  <a:cubicBezTo>
                    <a:pt x="65811" y="61118"/>
                    <a:pt x="66939" y="59521"/>
                    <a:pt x="67971" y="58012"/>
                  </a:cubicBezTo>
                  <a:cubicBezTo>
                    <a:pt x="69323" y="56044"/>
                    <a:pt x="70560" y="54020"/>
                    <a:pt x="71768" y="51983"/>
                  </a:cubicBezTo>
                  <a:cubicBezTo>
                    <a:pt x="72148" y="51903"/>
                    <a:pt x="72509" y="51803"/>
                    <a:pt x="72865" y="51691"/>
                  </a:cubicBezTo>
                  <a:close/>
                  <a:moveTo>
                    <a:pt x="40544" y="62790"/>
                  </a:moveTo>
                  <a:lnTo>
                    <a:pt x="40544" y="62790"/>
                  </a:lnTo>
                  <a:cubicBezTo>
                    <a:pt x="40515" y="63059"/>
                    <a:pt x="40544" y="63323"/>
                    <a:pt x="40616" y="63578"/>
                  </a:cubicBezTo>
                  <a:cubicBezTo>
                    <a:pt x="39656" y="63839"/>
                    <a:pt x="38687" y="64010"/>
                    <a:pt x="37715" y="64067"/>
                  </a:cubicBezTo>
                  <a:cubicBezTo>
                    <a:pt x="38675" y="63694"/>
                    <a:pt x="39619" y="63266"/>
                    <a:pt x="40544" y="62790"/>
                  </a:cubicBezTo>
                  <a:close/>
                  <a:moveTo>
                    <a:pt x="50186" y="0"/>
                  </a:moveTo>
                  <a:cubicBezTo>
                    <a:pt x="45685" y="0"/>
                    <a:pt x="40923" y="1348"/>
                    <a:pt x="36618" y="3181"/>
                  </a:cubicBezTo>
                  <a:cubicBezTo>
                    <a:pt x="36178" y="2361"/>
                    <a:pt x="35154" y="1729"/>
                    <a:pt x="34077" y="1729"/>
                  </a:cubicBezTo>
                  <a:cubicBezTo>
                    <a:pt x="33826" y="1729"/>
                    <a:pt x="33573" y="1764"/>
                    <a:pt x="33325" y="1836"/>
                  </a:cubicBezTo>
                  <a:cubicBezTo>
                    <a:pt x="27968" y="3409"/>
                    <a:pt x="24286" y="7651"/>
                    <a:pt x="21090" y="11575"/>
                  </a:cubicBezTo>
                  <a:cubicBezTo>
                    <a:pt x="19313" y="12495"/>
                    <a:pt x="17597" y="13472"/>
                    <a:pt x="15956" y="14456"/>
                  </a:cubicBezTo>
                  <a:cubicBezTo>
                    <a:pt x="10915" y="17477"/>
                    <a:pt x="5053" y="21594"/>
                    <a:pt x="3577" y="26860"/>
                  </a:cubicBezTo>
                  <a:cubicBezTo>
                    <a:pt x="3376" y="27580"/>
                    <a:pt x="3833" y="28441"/>
                    <a:pt x="4774" y="28609"/>
                  </a:cubicBezTo>
                  <a:cubicBezTo>
                    <a:pt x="4861" y="28624"/>
                    <a:pt x="4953" y="28628"/>
                    <a:pt x="5042" y="28640"/>
                  </a:cubicBezTo>
                  <a:cubicBezTo>
                    <a:pt x="3733" y="30133"/>
                    <a:pt x="2445" y="31629"/>
                    <a:pt x="1168" y="33126"/>
                  </a:cubicBezTo>
                  <a:cubicBezTo>
                    <a:pt x="0" y="34490"/>
                    <a:pt x="1320" y="36059"/>
                    <a:pt x="2937" y="36459"/>
                  </a:cubicBezTo>
                  <a:cubicBezTo>
                    <a:pt x="2625" y="37339"/>
                    <a:pt x="2429" y="38247"/>
                    <a:pt x="2373" y="39191"/>
                  </a:cubicBezTo>
                  <a:cubicBezTo>
                    <a:pt x="2329" y="39955"/>
                    <a:pt x="2933" y="40904"/>
                    <a:pt x="3789" y="41236"/>
                  </a:cubicBezTo>
                  <a:cubicBezTo>
                    <a:pt x="4061" y="41340"/>
                    <a:pt x="4342" y="41436"/>
                    <a:pt x="4621" y="41520"/>
                  </a:cubicBezTo>
                  <a:cubicBezTo>
                    <a:pt x="2949" y="44141"/>
                    <a:pt x="1600" y="46878"/>
                    <a:pt x="848" y="49826"/>
                  </a:cubicBezTo>
                  <a:cubicBezTo>
                    <a:pt x="484" y="51263"/>
                    <a:pt x="1876" y="52795"/>
                    <a:pt x="3544" y="52795"/>
                  </a:cubicBezTo>
                  <a:cubicBezTo>
                    <a:pt x="3813" y="52795"/>
                    <a:pt x="4089" y="52755"/>
                    <a:pt x="4366" y="52668"/>
                  </a:cubicBezTo>
                  <a:lnTo>
                    <a:pt x="4366" y="52668"/>
                  </a:lnTo>
                  <a:cubicBezTo>
                    <a:pt x="2809" y="55332"/>
                    <a:pt x="1720" y="58105"/>
                    <a:pt x="1568" y="60982"/>
                  </a:cubicBezTo>
                  <a:cubicBezTo>
                    <a:pt x="1496" y="62334"/>
                    <a:pt x="3016" y="63318"/>
                    <a:pt x="4497" y="63318"/>
                  </a:cubicBezTo>
                  <a:cubicBezTo>
                    <a:pt x="5182" y="63318"/>
                    <a:pt x="5858" y="63107"/>
                    <a:pt x="6370" y="62630"/>
                  </a:cubicBezTo>
                  <a:cubicBezTo>
                    <a:pt x="7862" y="61229"/>
                    <a:pt x="9330" y="59809"/>
                    <a:pt x="10791" y="58381"/>
                  </a:cubicBezTo>
                  <a:cubicBezTo>
                    <a:pt x="10867" y="59585"/>
                    <a:pt x="12395" y="60505"/>
                    <a:pt x="13856" y="60505"/>
                  </a:cubicBezTo>
                  <a:cubicBezTo>
                    <a:pt x="14344" y="60505"/>
                    <a:pt x="14824" y="60406"/>
                    <a:pt x="15241" y="60173"/>
                  </a:cubicBezTo>
                  <a:lnTo>
                    <a:pt x="15241" y="60173"/>
                  </a:lnTo>
                  <a:cubicBezTo>
                    <a:pt x="14912" y="60926"/>
                    <a:pt x="14604" y="61682"/>
                    <a:pt x="14332" y="62459"/>
                  </a:cubicBezTo>
                  <a:cubicBezTo>
                    <a:pt x="13856" y="63827"/>
                    <a:pt x="15272" y="65527"/>
                    <a:pt x="17001" y="65527"/>
                  </a:cubicBezTo>
                  <a:cubicBezTo>
                    <a:pt x="17281" y="65527"/>
                    <a:pt x="17573" y="65483"/>
                    <a:pt x="17861" y="65383"/>
                  </a:cubicBezTo>
                  <a:cubicBezTo>
                    <a:pt x="21290" y="64215"/>
                    <a:pt x="24371" y="62654"/>
                    <a:pt x="27228" y="60858"/>
                  </a:cubicBezTo>
                  <a:lnTo>
                    <a:pt x="27228" y="60858"/>
                  </a:lnTo>
                  <a:cubicBezTo>
                    <a:pt x="27076" y="61590"/>
                    <a:pt x="26960" y="62334"/>
                    <a:pt x="26919" y="63090"/>
                  </a:cubicBezTo>
                  <a:cubicBezTo>
                    <a:pt x="26847" y="64455"/>
                    <a:pt x="28296" y="65427"/>
                    <a:pt x="29820" y="65495"/>
                  </a:cubicBezTo>
                  <a:lnTo>
                    <a:pt x="29893" y="65495"/>
                  </a:lnTo>
                  <a:cubicBezTo>
                    <a:pt x="30513" y="66884"/>
                    <a:pt x="31729" y="68028"/>
                    <a:pt x="33778" y="68612"/>
                  </a:cubicBezTo>
                  <a:cubicBezTo>
                    <a:pt x="34958" y="68948"/>
                    <a:pt x="36158" y="69096"/>
                    <a:pt x="37355" y="69096"/>
                  </a:cubicBezTo>
                  <a:cubicBezTo>
                    <a:pt x="41888" y="69096"/>
                    <a:pt x="46441" y="66952"/>
                    <a:pt x="50262" y="64627"/>
                  </a:cubicBezTo>
                  <a:cubicBezTo>
                    <a:pt x="51059" y="64315"/>
                    <a:pt x="51822" y="63938"/>
                    <a:pt x="52543" y="63506"/>
                  </a:cubicBezTo>
                  <a:lnTo>
                    <a:pt x="52543" y="63506"/>
                  </a:lnTo>
                  <a:cubicBezTo>
                    <a:pt x="52419" y="64287"/>
                    <a:pt x="52339" y="65087"/>
                    <a:pt x="52311" y="65903"/>
                  </a:cubicBezTo>
                  <a:cubicBezTo>
                    <a:pt x="52271" y="67120"/>
                    <a:pt x="53479" y="68160"/>
                    <a:pt x="54871" y="68328"/>
                  </a:cubicBezTo>
                  <a:cubicBezTo>
                    <a:pt x="55900" y="69912"/>
                    <a:pt x="57833" y="71168"/>
                    <a:pt x="59977" y="71168"/>
                  </a:cubicBezTo>
                  <a:cubicBezTo>
                    <a:pt x="60169" y="71168"/>
                    <a:pt x="60365" y="71157"/>
                    <a:pt x="60561" y="71137"/>
                  </a:cubicBezTo>
                  <a:cubicBezTo>
                    <a:pt x="64062" y="70760"/>
                    <a:pt x="66615" y="68263"/>
                    <a:pt x="68712" y="66123"/>
                  </a:cubicBezTo>
                  <a:cubicBezTo>
                    <a:pt x="72237" y="62526"/>
                    <a:pt x="75282" y="58629"/>
                    <a:pt x="77870" y="54536"/>
                  </a:cubicBezTo>
                  <a:cubicBezTo>
                    <a:pt x="81003" y="49582"/>
                    <a:pt x="83964" y="44525"/>
                    <a:pt x="86285" y="39268"/>
                  </a:cubicBezTo>
                  <a:cubicBezTo>
                    <a:pt x="87789" y="35867"/>
                    <a:pt x="90190" y="30217"/>
                    <a:pt x="86388" y="27232"/>
                  </a:cubicBezTo>
                  <a:cubicBezTo>
                    <a:pt x="85184" y="26288"/>
                    <a:pt x="83904" y="25900"/>
                    <a:pt x="82615" y="25900"/>
                  </a:cubicBezTo>
                  <a:cubicBezTo>
                    <a:pt x="81579" y="25900"/>
                    <a:pt x="80539" y="26151"/>
                    <a:pt x="79539" y="26568"/>
                  </a:cubicBezTo>
                  <a:cubicBezTo>
                    <a:pt x="80971" y="24576"/>
                    <a:pt x="82451" y="22611"/>
                    <a:pt x="84048" y="20722"/>
                  </a:cubicBezTo>
                  <a:cubicBezTo>
                    <a:pt x="85533" y="18962"/>
                    <a:pt x="83504" y="17185"/>
                    <a:pt x="81419" y="17185"/>
                  </a:cubicBezTo>
                  <a:cubicBezTo>
                    <a:pt x="80743" y="17185"/>
                    <a:pt x="80063" y="17374"/>
                    <a:pt x="79495" y="17806"/>
                  </a:cubicBezTo>
                  <a:cubicBezTo>
                    <a:pt x="78102" y="18870"/>
                    <a:pt x="76818" y="19990"/>
                    <a:pt x="75602" y="21150"/>
                  </a:cubicBezTo>
                  <a:cubicBezTo>
                    <a:pt x="75057" y="20338"/>
                    <a:pt x="74061" y="19946"/>
                    <a:pt x="72948" y="19946"/>
                  </a:cubicBezTo>
                  <a:cubicBezTo>
                    <a:pt x="72732" y="19946"/>
                    <a:pt x="72512" y="19961"/>
                    <a:pt x="72292" y="19990"/>
                  </a:cubicBezTo>
                  <a:cubicBezTo>
                    <a:pt x="72213" y="20002"/>
                    <a:pt x="72132" y="20018"/>
                    <a:pt x="72052" y="20030"/>
                  </a:cubicBezTo>
                  <a:cubicBezTo>
                    <a:pt x="72252" y="19346"/>
                    <a:pt x="72364" y="18654"/>
                    <a:pt x="72348" y="17957"/>
                  </a:cubicBezTo>
                  <a:cubicBezTo>
                    <a:pt x="72292" y="15797"/>
                    <a:pt x="70576" y="14421"/>
                    <a:pt x="68416" y="13852"/>
                  </a:cubicBezTo>
                  <a:cubicBezTo>
                    <a:pt x="68023" y="13400"/>
                    <a:pt x="67447" y="13080"/>
                    <a:pt x="66735" y="13008"/>
                  </a:cubicBezTo>
                  <a:cubicBezTo>
                    <a:pt x="67147" y="11043"/>
                    <a:pt x="66675" y="9079"/>
                    <a:pt x="64738" y="7267"/>
                  </a:cubicBezTo>
                  <a:cubicBezTo>
                    <a:pt x="63678" y="6270"/>
                    <a:pt x="62385" y="5742"/>
                    <a:pt x="60974" y="5553"/>
                  </a:cubicBezTo>
                  <a:cubicBezTo>
                    <a:pt x="60561" y="3749"/>
                    <a:pt x="59312" y="2177"/>
                    <a:pt x="56773" y="1169"/>
                  </a:cubicBezTo>
                  <a:cubicBezTo>
                    <a:pt x="54708" y="353"/>
                    <a:pt x="52479" y="0"/>
                    <a:pt x="50186" y="0"/>
                  </a:cubicBezTo>
                  <a:close/>
                </a:path>
              </a:pathLst>
            </a:custGeom>
            <a:solidFill>
              <a:srgbClr val="FFFFFF">
                <a:alpha val="8039"/>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8" name="Google Shape;38;gc467ca354d_2_9257"/>
            <p:cNvSpPr/>
            <p:nvPr/>
          </p:nvSpPr>
          <p:spPr>
            <a:xfrm>
              <a:off x="2748611" y="1192720"/>
              <a:ext cx="3311049" cy="2747418"/>
            </a:xfrm>
            <a:custGeom>
              <a:avLst/>
              <a:gdLst/>
              <a:ahLst/>
              <a:cxnLst/>
              <a:rect l="l" t="t" r="r" b="b"/>
              <a:pathLst>
                <a:path w="110793" h="91933" extrusionOk="0">
                  <a:moveTo>
                    <a:pt x="50743" y="6275"/>
                  </a:moveTo>
                  <a:cubicBezTo>
                    <a:pt x="53200" y="6275"/>
                    <a:pt x="56857" y="7419"/>
                    <a:pt x="59430" y="8276"/>
                  </a:cubicBezTo>
                  <a:cubicBezTo>
                    <a:pt x="59393" y="8455"/>
                    <a:pt x="59374" y="8636"/>
                    <a:pt x="59374" y="8815"/>
                  </a:cubicBezTo>
                  <a:cubicBezTo>
                    <a:pt x="57073" y="8172"/>
                    <a:pt x="54732" y="7731"/>
                    <a:pt x="52420" y="7679"/>
                  </a:cubicBezTo>
                  <a:cubicBezTo>
                    <a:pt x="52191" y="7535"/>
                    <a:pt x="51975" y="7387"/>
                    <a:pt x="51744" y="7243"/>
                  </a:cubicBezTo>
                  <a:cubicBezTo>
                    <a:pt x="51131" y="6867"/>
                    <a:pt x="50503" y="6708"/>
                    <a:pt x="49899" y="6708"/>
                  </a:cubicBezTo>
                  <a:cubicBezTo>
                    <a:pt x="49727" y="6708"/>
                    <a:pt x="49555" y="6719"/>
                    <a:pt x="49387" y="6743"/>
                  </a:cubicBezTo>
                  <a:cubicBezTo>
                    <a:pt x="49259" y="6667"/>
                    <a:pt x="49139" y="6623"/>
                    <a:pt x="49022" y="6623"/>
                  </a:cubicBezTo>
                  <a:cubicBezTo>
                    <a:pt x="48943" y="6623"/>
                    <a:pt x="48867" y="6647"/>
                    <a:pt x="48795" y="6691"/>
                  </a:cubicBezTo>
                  <a:cubicBezTo>
                    <a:pt x="49263" y="6395"/>
                    <a:pt x="49940" y="6275"/>
                    <a:pt x="50743" y="6275"/>
                  </a:cubicBezTo>
                  <a:close/>
                  <a:moveTo>
                    <a:pt x="80740" y="16318"/>
                  </a:moveTo>
                  <a:lnTo>
                    <a:pt x="80740" y="16318"/>
                  </a:lnTo>
                  <a:cubicBezTo>
                    <a:pt x="84017" y="17727"/>
                    <a:pt x="87121" y="19182"/>
                    <a:pt x="90214" y="20887"/>
                  </a:cubicBezTo>
                  <a:cubicBezTo>
                    <a:pt x="92648" y="22231"/>
                    <a:pt x="95072" y="23584"/>
                    <a:pt x="97381" y="25064"/>
                  </a:cubicBezTo>
                  <a:cubicBezTo>
                    <a:pt x="95116" y="23708"/>
                    <a:pt x="92687" y="22528"/>
                    <a:pt x="90386" y="21443"/>
                  </a:cubicBezTo>
                  <a:cubicBezTo>
                    <a:pt x="87382" y="20027"/>
                    <a:pt x="84293" y="18730"/>
                    <a:pt x="81188" y="17466"/>
                  </a:cubicBezTo>
                  <a:cubicBezTo>
                    <a:pt x="81068" y="17066"/>
                    <a:pt x="80916" y="16686"/>
                    <a:pt x="80740" y="16318"/>
                  </a:cubicBezTo>
                  <a:close/>
                  <a:moveTo>
                    <a:pt x="83589" y="25417"/>
                  </a:moveTo>
                  <a:lnTo>
                    <a:pt x="83589" y="25417"/>
                  </a:lnTo>
                  <a:cubicBezTo>
                    <a:pt x="86362" y="26565"/>
                    <a:pt x="89878" y="27965"/>
                    <a:pt x="92883" y="29734"/>
                  </a:cubicBezTo>
                  <a:cubicBezTo>
                    <a:pt x="91459" y="29509"/>
                    <a:pt x="90022" y="29221"/>
                    <a:pt x="88591" y="28874"/>
                  </a:cubicBezTo>
                  <a:cubicBezTo>
                    <a:pt x="88399" y="28802"/>
                    <a:pt x="88202" y="28726"/>
                    <a:pt x="88006" y="28650"/>
                  </a:cubicBezTo>
                  <a:cubicBezTo>
                    <a:pt x="86554" y="27553"/>
                    <a:pt x="85081" y="26477"/>
                    <a:pt x="83589" y="25417"/>
                  </a:cubicBezTo>
                  <a:close/>
                  <a:moveTo>
                    <a:pt x="20022" y="28573"/>
                  </a:moveTo>
                  <a:cubicBezTo>
                    <a:pt x="21687" y="28573"/>
                    <a:pt x="23488" y="29394"/>
                    <a:pt x="25108" y="30374"/>
                  </a:cubicBezTo>
                  <a:cubicBezTo>
                    <a:pt x="25688" y="31262"/>
                    <a:pt x="26332" y="32135"/>
                    <a:pt x="27017" y="32979"/>
                  </a:cubicBezTo>
                  <a:cubicBezTo>
                    <a:pt x="26949" y="32942"/>
                    <a:pt x="26873" y="32899"/>
                    <a:pt x="26801" y="32859"/>
                  </a:cubicBezTo>
                  <a:cubicBezTo>
                    <a:pt x="24384" y="31514"/>
                    <a:pt x="21199" y="30130"/>
                    <a:pt x="17918" y="29322"/>
                  </a:cubicBezTo>
                  <a:cubicBezTo>
                    <a:pt x="18086" y="29073"/>
                    <a:pt x="18338" y="28885"/>
                    <a:pt x="18683" y="28774"/>
                  </a:cubicBezTo>
                  <a:cubicBezTo>
                    <a:pt x="19115" y="28634"/>
                    <a:pt x="19562" y="28573"/>
                    <a:pt x="20022" y="28573"/>
                  </a:cubicBezTo>
                  <a:close/>
                  <a:moveTo>
                    <a:pt x="20775" y="36552"/>
                  </a:moveTo>
                  <a:cubicBezTo>
                    <a:pt x="21299" y="36800"/>
                    <a:pt x="21799" y="37048"/>
                    <a:pt x="22263" y="37288"/>
                  </a:cubicBezTo>
                  <a:cubicBezTo>
                    <a:pt x="22183" y="37572"/>
                    <a:pt x="22119" y="37856"/>
                    <a:pt x="22063" y="38140"/>
                  </a:cubicBezTo>
                  <a:cubicBezTo>
                    <a:pt x="21603" y="37604"/>
                    <a:pt x="21175" y="37076"/>
                    <a:pt x="20775" y="36552"/>
                  </a:cubicBezTo>
                  <a:close/>
                  <a:moveTo>
                    <a:pt x="29277" y="41930"/>
                  </a:moveTo>
                  <a:lnTo>
                    <a:pt x="29277" y="41930"/>
                  </a:lnTo>
                  <a:cubicBezTo>
                    <a:pt x="30378" y="42705"/>
                    <a:pt x="31414" y="43542"/>
                    <a:pt x="32386" y="44430"/>
                  </a:cubicBezTo>
                  <a:cubicBezTo>
                    <a:pt x="31710" y="44526"/>
                    <a:pt x="31070" y="44766"/>
                    <a:pt x="30526" y="45106"/>
                  </a:cubicBezTo>
                  <a:cubicBezTo>
                    <a:pt x="29946" y="44066"/>
                    <a:pt x="29505" y="43001"/>
                    <a:pt x="29277" y="41930"/>
                  </a:cubicBezTo>
                  <a:close/>
                  <a:moveTo>
                    <a:pt x="11292" y="34587"/>
                  </a:moveTo>
                  <a:cubicBezTo>
                    <a:pt x="12905" y="38401"/>
                    <a:pt x="16042" y="42149"/>
                    <a:pt x="18174" y="44350"/>
                  </a:cubicBezTo>
                  <a:cubicBezTo>
                    <a:pt x="18270" y="44450"/>
                    <a:pt x="18374" y="44554"/>
                    <a:pt x="18474" y="44658"/>
                  </a:cubicBezTo>
                  <a:cubicBezTo>
                    <a:pt x="17710" y="44942"/>
                    <a:pt x="17078" y="45466"/>
                    <a:pt x="16733" y="46166"/>
                  </a:cubicBezTo>
                  <a:cubicBezTo>
                    <a:pt x="16077" y="45618"/>
                    <a:pt x="15337" y="45387"/>
                    <a:pt x="14621" y="45387"/>
                  </a:cubicBezTo>
                  <a:cubicBezTo>
                    <a:pt x="12788" y="45387"/>
                    <a:pt x="11112" y="46911"/>
                    <a:pt x="11361" y="48635"/>
                  </a:cubicBezTo>
                  <a:cubicBezTo>
                    <a:pt x="9872" y="45282"/>
                    <a:pt x="9040" y="41753"/>
                    <a:pt x="9195" y="38072"/>
                  </a:cubicBezTo>
                  <a:cubicBezTo>
                    <a:pt x="9280" y="36111"/>
                    <a:pt x="10088" y="35051"/>
                    <a:pt x="11292" y="34587"/>
                  </a:cubicBezTo>
                  <a:close/>
                  <a:moveTo>
                    <a:pt x="71694" y="42469"/>
                  </a:moveTo>
                  <a:lnTo>
                    <a:pt x="71694" y="42469"/>
                  </a:lnTo>
                  <a:cubicBezTo>
                    <a:pt x="72497" y="42633"/>
                    <a:pt x="73310" y="42781"/>
                    <a:pt x="74122" y="42918"/>
                  </a:cubicBezTo>
                  <a:cubicBezTo>
                    <a:pt x="77167" y="44783"/>
                    <a:pt x="80104" y="46766"/>
                    <a:pt x="82957" y="48859"/>
                  </a:cubicBezTo>
                  <a:cubicBezTo>
                    <a:pt x="82728" y="48831"/>
                    <a:pt x="82497" y="48807"/>
                    <a:pt x="82272" y="48775"/>
                  </a:cubicBezTo>
                  <a:cubicBezTo>
                    <a:pt x="81516" y="48679"/>
                    <a:pt x="80760" y="48555"/>
                    <a:pt x="80008" y="48427"/>
                  </a:cubicBezTo>
                  <a:cubicBezTo>
                    <a:pt x="78911" y="47831"/>
                    <a:pt x="77823" y="47223"/>
                    <a:pt x="76739" y="46611"/>
                  </a:cubicBezTo>
                  <a:cubicBezTo>
                    <a:pt x="75075" y="45219"/>
                    <a:pt x="73394" y="43834"/>
                    <a:pt x="71694" y="42469"/>
                  </a:cubicBezTo>
                  <a:close/>
                  <a:moveTo>
                    <a:pt x="98873" y="50120"/>
                  </a:moveTo>
                  <a:cubicBezTo>
                    <a:pt x="99269" y="51124"/>
                    <a:pt x="99529" y="52140"/>
                    <a:pt x="99617" y="53156"/>
                  </a:cubicBezTo>
                  <a:cubicBezTo>
                    <a:pt x="99053" y="52153"/>
                    <a:pt x="98397" y="51164"/>
                    <a:pt x="97673" y="50192"/>
                  </a:cubicBezTo>
                  <a:lnTo>
                    <a:pt x="97673" y="50192"/>
                  </a:lnTo>
                  <a:cubicBezTo>
                    <a:pt x="97780" y="50199"/>
                    <a:pt x="97889" y="50203"/>
                    <a:pt x="97996" y="50203"/>
                  </a:cubicBezTo>
                  <a:cubicBezTo>
                    <a:pt x="98297" y="50203"/>
                    <a:pt x="98589" y="50175"/>
                    <a:pt x="98873" y="50120"/>
                  </a:cubicBezTo>
                  <a:close/>
                  <a:moveTo>
                    <a:pt x="40269" y="55789"/>
                  </a:moveTo>
                  <a:cubicBezTo>
                    <a:pt x="41144" y="56349"/>
                    <a:pt x="42025" y="56906"/>
                    <a:pt x="42906" y="57466"/>
                  </a:cubicBezTo>
                  <a:cubicBezTo>
                    <a:pt x="43946" y="58962"/>
                    <a:pt x="44994" y="60439"/>
                    <a:pt x="46074" y="61859"/>
                  </a:cubicBezTo>
                  <a:cubicBezTo>
                    <a:pt x="44001" y="59867"/>
                    <a:pt x="41981" y="57830"/>
                    <a:pt x="39957" y="55797"/>
                  </a:cubicBezTo>
                  <a:cubicBezTo>
                    <a:pt x="40060" y="55797"/>
                    <a:pt x="40164" y="55793"/>
                    <a:pt x="40269" y="55789"/>
                  </a:cubicBezTo>
                  <a:close/>
                  <a:moveTo>
                    <a:pt x="57753" y="48007"/>
                  </a:moveTo>
                  <a:lnTo>
                    <a:pt x="57753" y="48007"/>
                  </a:lnTo>
                  <a:cubicBezTo>
                    <a:pt x="59162" y="48567"/>
                    <a:pt x="60602" y="49111"/>
                    <a:pt x="62054" y="49640"/>
                  </a:cubicBezTo>
                  <a:cubicBezTo>
                    <a:pt x="66556" y="52604"/>
                    <a:pt x="71165" y="55429"/>
                    <a:pt x="75699" y="58046"/>
                  </a:cubicBezTo>
                  <a:cubicBezTo>
                    <a:pt x="76783" y="58670"/>
                    <a:pt x="78611" y="59623"/>
                    <a:pt x="80784" y="60587"/>
                  </a:cubicBezTo>
                  <a:cubicBezTo>
                    <a:pt x="82449" y="62083"/>
                    <a:pt x="84265" y="63804"/>
                    <a:pt x="85125" y="65744"/>
                  </a:cubicBezTo>
                  <a:cubicBezTo>
                    <a:pt x="83757" y="65556"/>
                    <a:pt x="82416" y="65168"/>
                    <a:pt x="81100" y="64672"/>
                  </a:cubicBezTo>
                  <a:cubicBezTo>
                    <a:pt x="74370" y="60947"/>
                    <a:pt x="68156" y="56474"/>
                    <a:pt x="61879" y="52076"/>
                  </a:cubicBezTo>
                  <a:cubicBezTo>
                    <a:pt x="60594" y="50676"/>
                    <a:pt x="59206" y="49324"/>
                    <a:pt x="57753" y="48007"/>
                  </a:cubicBezTo>
                  <a:close/>
                  <a:moveTo>
                    <a:pt x="58690" y="67497"/>
                  </a:moveTo>
                  <a:cubicBezTo>
                    <a:pt x="62311" y="69802"/>
                    <a:pt x="65919" y="72114"/>
                    <a:pt x="69505" y="74455"/>
                  </a:cubicBezTo>
                  <a:cubicBezTo>
                    <a:pt x="69521" y="74479"/>
                    <a:pt x="69533" y="74503"/>
                    <a:pt x="69548" y="74527"/>
                  </a:cubicBezTo>
                  <a:cubicBezTo>
                    <a:pt x="68076" y="73630"/>
                    <a:pt x="66648" y="72775"/>
                    <a:pt x="65284" y="72010"/>
                  </a:cubicBezTo>
                  <a:cubicBezTo>
                    <a:pt x="63587" y="71062"/>
                    <a:pt x="61827" y="70193"/>
                    <a:pt x="60038" y="69353"/>
                  </a:cubicBezTo>
                  <a:cubicBezTo>
                    <a:pt x="59594" y="68721"/>
                    <a:pt x="59142" y="68101"/>
                    <a:pt x="58690" y="67497"/>
                  </a:cubicBezTo>
                  <a:close/>
                  <a:moveTo>
                    <a:pt x="30729" y="77800"/>
                  </a:moveTo>
                  <a:cubicBezTo>
                    <a:pt x="34134" y="80208"/>
                    <a:pt x="37656" y="82513"/>
                    <a:pt x="41240" y="84742"/>
                  </a:cubicBezTo>
                  <a:cubicBezTo>
                    <a:pt x="37235" y="83349"/>
                    <a:pt x="33743" y="80681"/>
                    <a:pt x="30729" y="77800"/>
                  </a:cubicBezTo>
                  <a:close/>
                  <a:moveTo>
                    <a:pt x="50300" y="1"/>
                  </a:moveTo>
                  <a:cubicBezTo>
                    <a:pt x="47687" y="1"/>
                    <a:pt x="45246" y="557"/>
                    <a:pt x="43441" y="2138"/>
                  </a:cubicBezTo>
                  <a:cubicBezTo>
                    <a:pt x="40832" y="4418"/>
                    <a:pt x="41004" y="6967"/>
                    <a:pt x="42425" y="9319"/>
                  </a:cubicBezTo>
                  <a:cubicBezTo>
                    <a:pt x="39384" y="7820"/>
                    <a:pt x="36391" y="6263"/>
                    <a:pt x="33506" y="4590"/>
                  </a:cubicBezTo>
                  <a:cubicBezTo>
                    <a:pt x="32866" y="4218"/>
                    <a:pt x="32222" y="4058"/>
                    <a:pt x="31614" y="4058"/>
                  </a:cubicBezTo>
                  <a:cubicBezTo>
                    <a:pt x="28862" y="4058"/>
                    <a:pt x="26849" y="7367"/>
                    <a:pt x="29065" y="9364"/>
                  </a:cubicBezTo>
                  <a:cubicBezTo>
                    <a:pt x="30686" y="10824"/>
                    <a:pt x="32394" y="12172"/>
                    <a:pt x="34162" y="13445"/>
                  </a:cubicBezTo>
                  <a:cubicBezTo>
                    <a:pt x="32682" y="14130"/>
                    <a:pt x="32122" y="15482"/>
                    <a:pt x="32394" y="16918"/>
                  </a:cubicBezTo>
                  <a:cubicBezTo>
                    <a:pt x="32410" y="17002"/>
                    <a:pt x="32439" y="17082"/>
                    <a:pt x="32454" y="17166"/>
                  </a:cubicBezTo>
                  <a:cubicBezTo>
                    <a:pt x="31482" y="16970"/>
                    <a:pt x="30498" y="16854"/>
                    <a:pt x="29510" y="16854"/>
                  </a:cubicBezTo>
                  <a:cubicBezTo>
                    <a:pt x="29438" y="16854"/>
                    <a:pt x="29366" y="16854"/>
                    <a:pt x="29294" y="16858"/>
                  </a:cubicBezTo>
                  <a:cubicBezTo>
                    <a:pt x="25996" y="16914"/>
                    <a:pt x="23900" y="18715"/>
                    <a:pt x="23032" y="20975"/>
                  </a:cubicBezTo>
                  <a:cubicBezTo>
                    <a:pt x="22347" y="21391"/>
                    <a:pt x="21855" y="21995"/>
                    <a:pt x="21747" y="22736"/>
                  </a:cubicBezTo>
                  <a:cubicBezTo>
                    <a:pt x="21095" y="22643"/>
                    <a:pt x="20443" y="22595"/>
                    <a:pt x="19795" y="22591"/>
                  </a:cubicBezTo>
                  <a:cubicBezTo>
                    <a:pt x="17458" y="22591"/>
                    <a:pt x="15154" y="23244"/>
                    <a:pt x="12988" y="24833"/>
                  </a:cubicBezTo>
                  <a:cubicBezTo>
                    <a:pt x="11472" y="25945"/>
                    <a:pt x="10668" y="27297"/>
                    <a:pt x="10380" y="28781"/>
                  </a:cubicBezTo>
                  <a:cubicBezTo>
                    <a:pt x="7627" y="29210"/>
                    <a:pt x="5226" y="30518"/>
                    <a:pt x="3690" y="33182"/>
                  </a:cubicBezTo>
                  <a:cubicBezTo>
                    <a:pt x="0" y="39588"/>
                    <a:pt x="2541" y="47491"/>
                    <a:pt x="6759" y="54305"/>
                  </a:cubicBezTo>
                  <a:cubicBezTo>
                    <a:pt x="5222" y="54873"/>
                    <a:pt x="4118" y="56369"/>
                    <a:pt x="4711" y="57758"/>
                  </a:cubicBezTo>
                  <a:cubicBezTo>
                    <a:pt x="7111" y="63375"/>
                    <a:pt x="13573" y="67237"/>
                    <a:pt x="19562" y="70585"/>
                  </a:cubicBezTo>
                  <a:cubicBezTo>
                    <a:pt x="20967" y="72446"/>
                    <a:pt x="22456" y="74247"/>
                    <a:pt x="23952" y="75963"/>
                  </a:cubicBezTo>
                  <a:cubicBezTo>
                    <a:pt x="28561" y="81249"/>
                    <a:pt x="34843" y="87395"/>
                    <a:pt x="42877" y="88943"/>
                  </a:cubicBezTo>
                  <a:cubicBezTo>
                    <a:pt x="43045" y="88975"/>
                    <a:pt x="43221" y="88991"/>
                    <a:pt x="43397" y="88991"/>
                  </a:cubicBezTo>
                  <a:cubicBezTo>
                    <a:pt x="44354" y="88991"/>
                    <a:pt x="45322" y="88518"/>
                    <a:pt x="45538" y="87687"/>
                  </a:cubicBezTo>
                  <a:cubicBezTo>
                    <a:pt x="45562" y="87595"/>
                    <a:pt x="45570" y="87499"/>
                    <a:pt x="45589" y="87406"/>
                  </a:cubicBezTo>
                  <a:cubicBezTo>
                    <a:pt x="47862" y="88775"/>
                    <a:pt x="50143" y="90127"/>
                    <a:pt x="52428" y="91464"/>
                  </a:cubicBezTo>
                  <a:cubicBezTo>
                    <a:pt x="52980" y="91792"/>
                    <a:pt x="53556" y="91932"/>
                    <a:pt x="54117" y="91932"/>
                  </a:cubicBezTo>
                  <a:cubicBezTo>
                    <a:pt x="55657" y="91932"/>
                    <a:pt x="57065" y="90856"/>
                    <a:pt x="57513" y="89611"/>
                  </a:cubicBezTo>
                  <a:cubicBezTo>
                    <a:pt x="58854" y="89940"/>
                    <a:pt x="60242" y="90147"/>
                    <a:pt x="61679" y="90204"/>
                  </a:cubicBezTo>
                  <a:cubicBezTo>
                    <a:pt x="61718" y="90204"/>
                    <a:pt x="61759" y="90208"/>
                    <a:pt x="61799" y="90208"/>
                  </a:cubicBezTo>
                  <a:cubicBezTo>
                    <a:pt x="62939" y="90208"/>
                    <a:pt x="64307" y="89587"/>
                    <a:pt x="64795" y="88723"/>
                  </a:cubicBezTo>
                  <a:cubicBezTo>
                    <a:pt x="64959" y="88435"/>
                    <a:pt x="65099" y="88143"/>
                    <a:pt x="65232" y="87846"/>
                  </a:cubicBezTo>
                  <a:cubicBezTo>
                    <a:pt x="69225" y="89599"/>
                    <a:pt x="73402" y="91015"/>
                    <a:pt x="77895" y="91800"/>
                  </a:cubicBezTo>
                  <a:cubicBezTo>
                    <a:pt x="78135" y="91844"/>
                    <a:pt x="78375" y="91864"/>
                    <a:pt x="78615" y="91864"/>
                  </a:cubicBezTo>
                  <a:cubicBezTo>
                    <a:pt x="80928" y="91864"/>
                    <a:pt x="83093" y="90007"/>
                    <a:pt x="82233" y="88115"/>
                  </a:cubicBezTo>
                  <a:lnTo>
                    <a:pt x="82233" y="88115"/>
                  </a:lnTo>
                  <a:cubicBezTo>
                    <a:pt x="86297" y="89748"/>
                    <a:pt x="90527" y="90887"/>
                    <a:pt x="94912" y="91048"/>
                  </a:cubicBezTo>
                  <a:cubicBezTo>
                    <a:pt x="94960" y="91048"/>
                    <a:pt x="95008" y="91052"/>
                    <a:pt x="95056" y="91052"/>
                  </a:cubicBezTo>
                  <a:cubicBezTo>
                    <a:pt x="97985" y="91052"/>
                    <a:pt x="99697" y="87678"/>
                    <a:pt x="97425" y="86014"/>
                  </a:cubicBezTo>
                  <a:cubicBezTo>
                    <a:pt x="95289" y="84450"/>
                    <a:pt x="93123" y="82909"/>
                    <a:pt x="90947" y="81381"/>
                  </a:cubicBezTo>
                  <a:cubicBezTo>
                    <a:pt x="93392" y="81273"/>
                    <a:pt x="95080" y="78456"/>
                    <a:pt x="93684" y="76716"/>
                  </a:cubicBezTo>
                  <a:lnTo>
                    <a:pt x="93684" y="76716"/>
                  </a:lnTo>
                  <a:cubicBezTo>
                    <a:pt x="94824" y="77059"/>
                    <a:pt x="95980" y="77379"/>
                    <a:pt x="97165" y="77667"/>
                  </a:cubicBezTo>
                  <a:cubicBezTo>
                    <a:pt x="97444" y="77732"/>
                    <a:pt x="97732" y="77763"/>
                    <a:pt x="98020" y="77763"/>
                  </a:cubicBezTo>
                  <a:cubicBezTo>
                    <a:pt x="100249" y="77763"/>
                    <a:pt x="102582" y="75896"/>
                    <a:pt x="101626" y="73966"/>
                  </a:cubicBezTo>
                  <a:cubicBezTo>
                    <a:pt x="99845" y="70374"/>
                    <a:pt x="97464" y="67148"/>
                    <a:pt x="94720" y="64151"/>
                  </a:cubicBezTo>
                  <a:lnTo>
                    <a:pt x="94720" y="64151"/>
                  </a:lnTo>
                  <a:cubicBezTo>
                    <a:pt x="95841" y="64312"/>
                    <a:pt x="96973" y="64432"/>
                    <a:pt x="98129" y="64476"/>
                  </a:cubicBezTo>
                  <a:lnTo>
                    <a:pt x="98277" y="64476"/>
                  </a:lnTo>
                  <a:cubicBezTo>
                    <a:pt x="100277" y="64476"/>
                    <a:pt x="101694" y="62995"/>
                    <a:pt x="101794" y="61435"/>
                  </a:cubicBezTo>
                  <a:cubicBezTo>
                    <a:pt x="101798" y="61407"/>
                    <a:pt x="101794" y="61383"/>
                    <a:pt x="101798" y="61359"/>
                  </a:cubicBezTo>
                  <a:cubicBezTo>
                    <a:pt x="103911" y="60707"/>
                    <a:pt x="105659" y="59434"/>
                    <a:pt x="106548" y="57285"/>
                  </a:cubicBezTo>
                  <a:cubicBezTo>
                    <a:pt x="109000" y="51364"/>
                    <a:pt x="104955" y="45071"/>
                    <a:pt x="100469" y="40009"/>
                  </a:cubicBezTo>
                  <a:cubicBezTo>
                    <a:pt x="99994" y="39173"/>
                    <a:pt x="99422" y="38373"/>
                    <a:pt x="98761" y="37612"/>
                  </a:cubicBezTo>
                  <a:lnTo>
                    <a:pt x="98761" y="37612"/>
                  </a:lnTo>
                  <a:cubicBezTo>
                    <a:pt x="99954" y="37744"/>
                    <a:pt x="101174" y="37828"/>
                    <a:pt x="102419" y="37856"/>
                  </a:cubicBezTo>
                  <a:cubicBezTo>
                    <a:pt x="102450" y="37856"/>
                    <a:pt x="102478" y="37860"/>
                    <a:pt x="102510" y="37860"/>
                  </a:cubicBezTo>
                  <a:cubicBezTo>
                    <a:pt x="104327" y="37860"/>
                    <a:pt x="105863" y="36608"/>
                    <a:pt x="106119" y="35175"/>
                  </a:cubicBezTo>
                  <a:cubicBezTo>
                    <a:pt x="108752" y="33999"/>
                    <a:pt x="110792" y="31699"/>
                    <a:pt x="110400" y="29210"/>
                  </a:cubicBezTo>
                  <a:cubicBezTo>
                    <a:pt x="109824" y="25540"/>
                    <a:pt x="106020" y="22864"/>
                    <a:pt x="102755" y="20667"/>
                  </a:cubicBezTo>
                  <a:cubicBezTo>
                    <a:pt x="97269" y="16970"/>
                    <a:pt x="91327" y="13781"/>
                    <a:pt x="85081" y="11068"/>
                  </a:cubicBezTo>
                  <a:cubicBezTo>
                    <a:pt x="77523" y="7783"/>
                    <a:pt x="69817" y="4678"/>
                    <a:pt x="61794" y="2246"/>
                  </a:cubicBezTo>
                  <a:cubicBezTo>
                    <a:pt x="58666" y="1293"/>
                    <a:pt x="54280" y="1"/>
                    <a:pt x="50300" y="1"/>
                  </a:cubicBezTo>
                  <a:close/>
                </a:path>
              </a:pathLst>
            </a:custGeom>
            <a:solidFill>
              <a:srgbClr val="FFFFFF">
                <a:alpha val="8039"/>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grpSp>
        <p:nvGrpSpPr>
          <p:cNvPr id="39" name="Google Shape;39;gc467ca354d_2_9257"/>
          <p:cNvGrpSpPr/>
          <p:nvPr/>
        </p:nvGrpSpPr>
        <p:grpSpPr>
          <a:xfrm>
            <a:off x="410464" y="661979"/>
            <a:ext cx="11445966" cy="5947621"/>
            <a:chOff x="307855" y="496497"/>
            <a:chExt cx="8584689" cy="4460827"/>
          </a:xfrm>
        </p:grpSpPr>
        <p:sp>
          <p:nvSpPr>
            <p:cNvPr id="40" name="Google Shape;40;gc467ca354d_2_9257"/>
            <p:cNvSpPr/>
            <p:nvPr/>
          </p:nvSpPr>
          <p:spPr>
            <a:xfrm>
              <a:off x="2037446" y="4413496"/>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1" name="Google Shape;41;gc467ca354d_2_9257"/>
            <p:cNvSpPr/>
            <p:nvPr/>
          </p:nvSpPr>
          <p:spPr>
            <a:xfrm>
              <a:off x="4636440" y="671345"/>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2" name="Google Shape;42;gc467ca354d_2_9257"/>
            <p:cNvSpPr/>
            <p:nvPr/>
          </p:nvSpPr>
          <p:spPr>
            <a:xfrm>
              <a:off x="307855" y="4796305"/>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3" name="Google Shape;43;gc467ca354d_2_9257"/>
            <p:cNvSpPr/>
            <p:nvPr/>
          </p:nvSpPr>
          <p:spPr>
            <a:xfrm>
              <a:off x="7860191" y="4677797"/>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4" name="Google Shape;44;gc467ca354d_2_9257"/>
            <p:cNvSpPr/>
            <p:nvPr/>
          </p:nvSpPr>
          <p:spPr>
            <a:xfrm>
              <a:off x="646175" y="496497"/>
              <a:ext cx="97897" cy="93470"/>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5" name="Google Shape;45;gc467ca354d_2_9257"/>
            <p:cNvSpPr/>
            <p:nvPr/>
          </p:nvSpPr>
          <p:spPr>
            <a:xfrm>
              <a:off x="8789221" y="702534"/>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QUOTE 1">
  <p:cSld name="Blank_1">
    <p:bg>
      <p:bgPr>
        <a:blipFill>
          <a:blip r:embed="rId2">
            <a:alphaModFix/>
          </a:blip>
          <a:stretch>
            <a:fillRect/>
          </a:stretch>
        </a:blipFill>
        <a:effectLst/>
      </p:bgPr>
    </p:bg>
    <p:spTree>
      <p:nvGrpSpPr>
        <p:cNvPr id="1" name="Shape 46"/>
        <p:cNvGrpSpPr/>
        <p:nvPr/>
      </p:nvGrpSpPr>
      <p:grpSpPr>
        <a:xfrm>
          <a:off x="0" y="0"/>
          <a:ext cx="0" cy="0"/>
          <a:chOff x="0" y="0"/>
          <a:chExt cx="0" cy="0"/>
        </a:xfrm>
      </p:grpSpPr>
      <p:sp>
        <p:nvSpPr>
          <p:cNvPr id="47" name="Google Shape;47;gc467ca354d_2_9270"/>
          <p:cNvSpPr txBox="1">
            <a:spLocks noGrp="1"/>
          </p:cNvSpPr>
          <p:nvPr>
            <p:ph type="title"/>
          </p:nvPr>
        </p:nvSpPr>
        <p:spPr>
          <a:xfrm>
            <a:off x="1889800" y="4760733"/>
            <a:ext cx="8412300" cy="487200"/>
          </a:xfrm>
          <a:prstGeom prst="rect">
            <a:avLst/>
          </a:prstGeom>
          <a:noFill/>
          <a:ln>
            <a:noFill/>
          </a:ln>
        </p:spPr>
        <p:txBody>
          <a:bodyPr spcFirstLastPara="1" wrap="square" lIns="0" tIns="0" rIns="0" bIns="0" anchor="t" anchorCtr="0">
            <a:noAutofit/>
          </a:bodyPr>
          <a:lstStyle>
            <a:lvl1pPr lvl="0" algn="ctr" rtl="0">
              <a:spcBef>
                <a:spcPts val="0"/>
              </a:spcBef>
              <a:spcAft>
                <a:spcPts val="0"/>
              </a:spcAft>
              <a:buClr>
                <a:schemeClr val="dk2"/>
              </a:buClr>
              <a:buSzPts val="1900"/>
              <a:buNone/>
              <a:defRPr sz="3200" i="0">
                <a:solidFill>
                  <a:schemeClr val="dk2"/>
                </a:solidFill>
              </a:defRPr>
            </a:lvl1pPr>
            <a:lvl2pPr lvl="1" rtl="0">
              <a:spcBef>
                <a:spcPts val="0"/>
              </a:spcBef>
              <a:spcAft>
                <a:spcPts val="0"/>
              </a:spcAft>
              <a:buSzPts val="1700"/>
              <a:buFont typeface="BenchNine"/>
              <a:buNone/>
              <a:defRPr sz="1700">
                <a:latin typeface="BenchNine"/>
                <a:ea typeface="BenchNine"/>
                <a:cs typeface="BenchNine"/>
                <a:sym typeface="BenchNine"/>
              </a:defRPr>
            </a:lvl2pPr>
            <a:lvl3pPr lvl="2" rtl="0">
              <a:spcBef>
                <a:spcPts val="0"/>
              </a:spcBef>
              <a:spcAft>
                <a:spcPts val="0"/>
              </a:spcAft>
              <a:buSzPts val="1700"/>
              <a:buFont typeface="BenchNine"/>
              <a:buNone/>
              <a:defRPr sz="1700">
                <a:latin typeface="BenchNine"/>
                <a:ea typeface="BenchNine"/>
                <a:cs typeface="BenchNine"/>
                <a:sym typeface="BenchNine"/>
              </a:defRPr>
            </a:lvl3pPr>
            <a:lvl4pPr lvl="3" rtl="0">
              <a:spcBef>
                <a:spcPts val="0"/>
              </a:spcBef>
              <a:spcAft>
                <a:spcPts val="0"/>
              </a:spcAft>
              <a:buSzPts val="1700"/>
              <a:buFont typeface="BenchNine"/>
              <a:buNone/>
              <a:defRPr sz="1700">
                <a:latin typeface="BenchNine"/>
                <a:ea typeface="BenchNine"/>
                <a:cs typeface="BenchNine"/>
                <a:sym typeface="BenchNine"/>
              </a:defRPr>
            </a:lvl4pPr>
            <a:lvl5pPr lvl="4" rtl="0">
              <a:spcBef>
                <a:spcPts val="0"/>
              </a:spcBef>
              <a:spcAft>
                <a:spcPts val="0"/>
              </a:spcAft>
              <a:buSzPts val="1700"/>
              <a:buFont typeface="BenchNine"/>
              <a:buNone/>
              <a:defRPr sz="1700">
                <a:latin typeface="BenchNine"/>
                <a:ea typeface="BenchNine"/>
                <a:cs typeface="BenchNine"/>
                <a:sym typeface="BenchNine"/>
              </a:defRPr>
            </a:lvl5pPr>
            <a:lvl6pPr lvl="5" rtl="0">
              <a:spcBef>
                <a:spcPts val="0"/>
              </a:spcBef>
              <a:spcAft>
                <a:spcPts val="0"/>
              </a:spcAft>
              <a:buSzPts val="1700"/>
              <a:buFont typeface="BenchNine"/>
              <a:buNone/>
              <a:defRPr sz="1700">
                <a:latin typeface="BenchNine"/>
                <a:ea typeface="BenchNine"/>
                <a:cs typeface="BenchNine"/>
                <a:sym typeface="BenchNine"/>
              </a:defRPr>
            </a:lvl6pPr>
            <a:lvl7pPr lvl="6" rtl="0">
              <a:spcBef>
                <a:spcPts val="0"/>
              </a:spcBef>
              <a:spcAft>
                <a:spcPts val="0"/>
              </a:spcAft>
              <a:buSzPts val="1700"/>
              <a:buFont typeface="BenchNine"/>
              <a:buNone/>
              <a:defRPr sz="1700">
                <a:latin typeface="BenchNine"/>
                <a:ea typeface="BenchNine"/>
                <a:cs typeface="BenchNine"/>
                <a:sym typeface="BenchNine"/>
              </a:defRPr>
            </a:lvl7pPr>
            <a:lvl8pPr lvl="7" rtl="0">
              <a:spcBef>
                <a:spcPts val="0"/>
              </a:spcBef>
              <a:spcAft>
                <a:spcPts val="0"/>
              </a:spcAft>
              <a:buSzPts val="1700"/>
              <a:buFont typeface="BenchNine"/>
              <a:buNone/>
              <a:defRPr sz="1700">
                <a:latin typeface="BenchNine"/>
                <a:ea typeface="BenchNine"/>
                <a:cs typeface="BenchNine"/>
                <a:sym typeface="BenchNine"/>
              </a:defRPr>
            </a:lvl8pPr>
            <a:lvl9pPr lvl="8" rtl="0">
              <a:spcBef>
                <a:spcPts val="0"/>
              </a:spcBef>
              <a:spcAft>
                <a:spcPts val="0"/>
              </a:spcAft>
              <a:buSzPts val="1700"/>
              <a:buFont typeface="BenchNine"/>
              <a:buNone/>
              <a:defRPr sz="1700">
                <a:latin typeface="BenchNine"/>
                <a:ea typeface="BenchNine"/>
                <a:cs typeface="BenchNine"/>
                <a:sym typeface="BenchNine"/>
              </a:defRPr>
            </a:lvl9pPr>
          </a:lstStyle>
          <a:p>
            <a:endParaRPr/>
          </a:p>
        </p:txBody>
      </p:sp>
      <p:sp>
        <p:nvSpPr>
          <p:cNvPr id="48" name="Google Shape;48;gc467ca354d_2_9270"/>
          <p:cNvSpPr txBox="1">
            <a:spLocks noGrp="1"/>
          </p:cNvSpPr>
          <p:nvPr>
            <p:ph type="subTitle" idx="1"/>
          </p:nvPr>
        </p:nvSpPr>
        <p:spPr>
          <a:xfrm>
            <a:off x="1889833" y="2974767"/>
            <a:ext cx="8412300" cy="932100"/>
          </a:xfrm>
          <a:prstGeom prst="rect">
            <a:avLst/>
          </a:prstGeom>
        </p:spPr>
        <p:txBody>
          <a:bodyPr spcFirstLastPara="1" wrap="square" lIns="0" tIns="0" rIns="0" bIns="0" anchor="b" anchorCtr="0">
            <a:noAutofit/>
          </a:bodyPr>
          <a:lstStyle>
            <a:lvl1pPr lvl="0" algn="ctr" rtl="0">
              <a:spcBef>
                <a:spcPts val="0"/>
              </a:spcBef>
              <a:spcAft>
                <a:spcPts val="0"/>
              </a:spcAft>
              <a:buNone/>
              <a:defRPr sz="3200"/>
            </a:lvl1pPr>
            <a:lvl2pPr lvl="1" algn="ctr" rtl="0">
              <a:spcBef>
                <a:spcPts val="0"/>
              </a:spcBef>
              <a:spcAft>
                <a:spcPts val="0"/>
              </a:spcAft>
              <a:buNone/>
              <a:defRPr sz="3200"/>
            </a:lvl2pPr>
            <a:lvl3pPr lvl="2" algn="ctr" rtl="0">
              <a:spcBef>
                <a:spcPts val="0"/>
              </a:spcBef>
              <a:spcAft>
                <a:spcPts val="0"/>
              </a:spcAft>
              <a:buNone/>
              <a:defRPr sz="3200"/>
            </a:lvl3pPr>
            <a:lvl4pPr lvl="3" algn="ctr" rtl="0">
              <a:spcBef>
                <a:spcPts val="0"/>
              </a:spcBef>
              <a:spcAft>
                <a:spcPts val="0"/>
              </a:spcAft>
              <a:buNone/>
              <a:defRPr sz="3200"/>
            </a:lvl4pPr>
            <a:lvl5pPr lvl="4" algn="ctr" rtl="0">
              <a:spcBef>
                <a:spcPts val="0"/>
              </a:spcBef>
              <a:spcAft>
                <a:spcPts val="0"/>
              </a:spcAft>
              <a:buNone/>
              <a:defRPr sz="3200"/>
            </a:lvl5pPr>
            <a:lvl6pPr lvl="5" algn="ctr" rtl="0">
              <a:spcBef>
                <a:spcPts val="0"/>
              </a:spcBef>
              <a:spcAft>
                <a:spcPts val="0"/>
              </a:spcAft>
              <a:buNone/>
              <a:defRPr sz="3200"/>
            </a:lvl6pPr>
            <a:lvl7pPr lvl="6" algn="ctr" rtl="0">
              <a:spcBef>
                <a:spcPts val="0"/>
              </a:spcBef>
              <a:spcAft>
                <a:spcPts val="0"/>
              </a:spcAft>
              <a:buNone/>
              <a:defRPr sz="3200"/>
            </a:lvl7pPr>
            <a:lvl8pPr lvl="7" algn="ctr" rtl="0">
              <a:spcBef>
                <a:spcPts val="0"/>
              </a:spcBef>
              <a:spcAft>
                <a:spcPts val="0"/>
              </a:spcAft>
              <a:buNone/>
              <a:defRPr sz="3200"/>
            </a:lvl8pPr>
            <a:lvl9pPr lvl="8" algn="ctr" rtl="0">
              <a:spcBef>
                <a:spcPts val="0"/>
              </a:spcBef>
              <a:spcAft>
                <a:spcPts val="0"/>
              </a:spcAft>
              <a:buNone/>
              <a:defRPr sz="3200"/>
            </a:lvl9pPr>
          </a:lstStyle>
          <a:p>
            <a:endParaRPr/>
          </a:p>
        </p:txBody>
      </p:sp>
      <p:grpSp>
        <p:nvGrpSpPr>
          <p:cNvPr id="49" name="Google Shape;49;gc467ca354d_2_9270"/>
          <p:cNvGrpSpPr/>
          <p:nvPr/>
        </p:nvGrpSpPr>
        <p:grpSpPr>
          <a:xfrm>
            <a:off x="861545" y="661979"/>
            <a:ext cx="10994884" cy="5913919"/>
            <a:chOff x="646175" y="496497"/>
            <a:chExt cx="8246369" cy="4435550"/>
          </a:xfrm>
        </p:grpSpPr>
        <p:sp>
          <p:nvSpPr>
            <p:cNvPr id="50" name="Google Shape;50;gc467ca354d_2_9270"/>
            <p:cNvSpPr/>
            <p:nvPr/>
          </p:nvSpPr>
          <p:spPr>
            <a:xfrm>
              <a:off x="8382375" y="2468797"/>
              <a:ext cx="97897" cy="93470"/>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1" name="Google Shape;51;gc467ca354d_2_9270"/>
            <p:cNvSpPr/>
            <p:nvPr/>
          </p:nvSpPr>
          <p:spPr>
            <a:xfrm>
              <a:off x="1739846" y="4833396"/>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2" name="Google Shape;52;gc467ca354d_2_9270"/>
            <p:cNvSpPr/>
            <p:nvPr/>
          </p:nvSpPr>
          <p:spPr>
            <a:xfrm>
              <a:off x="7061966" y="866622"/>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3" name="Google Shape;53;gc467ca354d_2_9270"/>
            <p:cNvSpPr/>
            <p:nvPr/>
          </p:nvSpPr>
          <p:spPr>
            <a:xfrm>
              <a:off x="8428966" y="4708397"/>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4" name="Google Shape;54;gc467ca354d_2_9270"/>
            <p:cNvSpPr/>
            <p:nvPr/>
          </p:nvSpPr>
          <p:spPr>
            <a:xfrm>
              <a:off x="646175" y="496497"/>
              <a:ext cx="97897" cy="93470"/>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5" name="Google Shape;55;gc467ca354d_2_9270"/>
            <p:cNvSpPr/>
            <p:nvPr/>
          </p:nvSpPr>
          <p:spPr>
            <a:xfrm>
              <a:off x="8789221" y="702534"/>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AGENDA">
  <p:cSld name="Title and Content">
    <p:bg>
      <p:bgPr>
        <a:blipFill>
          <a:blip r:embed="rId2">
            <a:alphaModFix/>
          </a:blip>
          <a:stretch>
            <a:fillRect/>
          </a:stretch>
        </a:blipFill>
        <a:effectLst/>
      </p:bgPr>
    </p:bg>
    <p:spTree>
      <p:nvGrpSpPr>
        <p:cNvPr id="1" name="Shape 56"/>
        <p:cNvGrpSpPr/>
        <p:nvPr/>
      </p:nvGrpSpPr>
      <p:grpSpPr>
        <a:xfrm>
          <a:off x="0" y="0"/>
          <a:ext cx="0" cy="0"/>
          <a:chOff x="0" y="0"/>
          <a:chExt cx="0" cy="0"/>
        </a:xfrm>
      </p:grpSpPr>
      <p:sp>
        <p:nvSpPr>
          <p:cNvPr id="57" name="Google Shape;57;gc467ca354d_2_9280"/>
          <p:cNvSpPr txBox="1">
            <a:spLocks noGrp="1"/>
          </p:cNvSpPr>
          <p:nvPr>
            <p:ph type="title"/>
          </p:nvPr>
        </p:nvSpPr>
        <p:spPr>
          <a:xfrm>
            <a:off x="2349967" y="1694787"/>
            <a:ext cx="3350100" cy="561900"/>
          </a:xfrm>
          <a:prstGeom prst="rect">
            <a:avLst/>
          </a:prstGeom>
          <a:noFill/>
          <a:ln>
            <a:noFill/>
          </a:ln>
        </p:spPr>
        <p:txBody>
          <a:bodyPr spcFirstLastPara="1" wrap="square" lIns="0" tIns="0" rIns="0" bIns="0" anchor="ctr" anchorCtr="0">
            <a:noAutofit/>
          </a:bodyPr>
          <a:lstStyle>
            <a:lvl1pPr lvl="0" algn="ctr">
              <a:spcBef>
                <a:spcPts val="0"/>
              </a:spcBef>
              <a:spcAft>
                <a:spcPts val="0"/>
              </a:spcAft>
              <a:buSzPts val="1900"/>
              <a:buNone/>
              <a:defRPr sz="3200" i="0">
                <a:solidFill>
                  <a:schemeClr val="accent1"/>
                </a:solidFill>
              </a:defRPr>
            </a:lvl1pPr>
            <a:lvl2pPr lvl="1" algn="r">
              <a:spcBef>
                <a:spcPts val="0"/>
              </a:spcBef>
              <a:spcAft>
                <a:spcPts val="0"/>
              </a:spcAft>
              <a:buSzPts val="1900"/>
              <a:buNone/>
              <a:defRPr sz="1900"/>
            </a:lvl2pPr>
            <a:lvl3pPr lvl="2" algn="r">
              <a:spcBef>
                <a:spcPts val="0"/>
              </a:spcBef>
              <a:spcAft>
                <a:spcPts val="0"/>
              </a:spcAft>
              <a:buSzPts val="1900"/>
              <a:buNone/>
              <a:defRPr sz="1900"/>
            </a:lvl3pPr>
            <a:lvl4pPr lvl="3" algn="r">
              <a:spcBef>
                <a:spcPts val="0"/>
              </a:spcBef>
              <a:spcAft>
                <a:spcPts val="0"/>
              </a:spcAft>
              <a:buSzPts val="1900"/>
              <a:buNone/>
              <a:defRPr sz="1900"/>
            </a:lvl4pPr>
            <a:lvl5pPr lvl="4" algn="r">
              <a:spcBef>
                <a:spcPts val="0"/>
              </a:spcBef>
              <a:spcAft>
                <a:spcPts val="0"/>
              </a:spcAft>
              <a:buSzPts val="1900"/>
              <a:buNone/>
              <a:defRPr sz="1900"/>
            </a:lvl5pPr>
            <a:lvl6pPr lvl="5" algn="r">
              <a:spcBef>
                <a:spcPts val="0"/>
              </a:spcBef>
              <a:spcAft>
                <a:spcPts val="0"/>
              </a:spcAft>
              <a:buSzPts val="1900"/>
              <a:buNone/>
              <a:defRPr sz="1900"/>
            </a:lvl6pPr>
            <a:lvl7pPr lvl="6" algn="r">
              <a:spcBef>
                <a:spcPts val="0"/>
              </a:spcBef>
              <a:spcAft>
                <a:spcPts val="0"/>
              </a:spcAft>
              <a:buSzPts val="1900"/>
              <a:buNone/>
              <a:defRPr sz="1900"/>
            </a:lvl7pPr>
            <a:lvl8pPr lvl="7" algn="r">
              <a:spcBef>
                <a:spcPts val="0"/>
              </a:spcBef>
              <a:spcAft>
                <a:spcPts val="0"/>
              </a:spcAft>
              <a:buSzPts val="1900"/>
              <a:buNone/>
              <a:defRPr sz="1900"/>
            </a:lvl8pPr>
            <a:lvl9pPr lvl="8" algn="r">
              <a:spcBef>
                <a:spcPts val="0"/>
              </a:spcBef>
              <a:spcAft>
                <a:spcPts val="0"/>
              </a:spcAft>
              <a:buSzPts val="1900"/>
              <a:buNone/>
              <a:defRPr sz="1900"/>
            </a:lvl9pPr>
          </a:lstStyle>
          <a:p>
            <a:endParaRPr/>
          </a:p>
        </p:txBody>
      </p:sp>
      <p:sp>
        <p:nvSpPr>
          <p:cNvPr id="58" name="Google Shape;58;gc467ca354d_2_9280"/>
          <p:cNvSpPr txBox="1">
            <a:spLocks noGrp="1"/>
          </p:cNvSpPr>
          <p:nvPr>
            <p:ph type="subTitle" idx="1"/>
          </p:nvPr>
        </p:nvSpPr>
        <p:spPr>
          <a:xfrm>
            <a:off x="2349967" y="2307867"/>
            <a:ext cx="3350100" cy="660900"/>
          </a:xfrm>
          <a:prstGeom prst="rect">
            <a:avLst/>
          </a:prstGeom>
        </p:spPr>
        <p:txBody>
          <a:bodyPr spcFirstLastPara="1" wrap="square" lIns="0" tIns="0" rIns="0" bIns="0" anchor="t" anchorCtr="0">
            <a:noAutofit/>
          </a:bodyPr>
          <a:lstStyle>
            <a:lvl1pPr lvl="0" algn="ctr" rtl="0">
              <a:spcBef>
                <a:spcPts val="0"/>
              </a:spcBef>
              <a:spcAft>
                <a:spcPts val="0"/>
              </a:spcAft>
              <a:buNone/>
              <a:defRPr sz="2100"/>
            </a:lvl1pPr>
            <a:lvl2pPr lvl="1" algn="ctr" rtl="0">
              <a:spcBef>
                <a:spcPts val="0"/>
              </a:spcBef>
              <a:spcAft>
                <a:spcPts val="0"/>
              </a:spcAft>
              <a:buNone/>
              <a:defRPr sz="2100"/>
            </a:lvl2pPr>
            <a:lvl3pPr lvl="2" algn="ctr" rtl="0">
              <a:spcBef>
                <a:spcPts val="0"/>
              </a:spcBef>
              <a:spcAft>
                <a:spcPts val="0"/>
              </a:spcAft>
              <a:buNone/>
              <a:defRPr sz="2100"/>
            </a:lvl3pPr>
            <a:lvl4pPr lvl="3" algn="ctr" rtl="0">
              <a:spcBef>
                <a:spcPts val="0"/>
              </a:spcBef>
              <a:spcAft>
                <a:spcPts val="0"/>
              </a:spcAft>
              <a:buNone/>
              <a:defRPr sz="2100"/>
            </a:lvl4pPr>
            <a:lvl5pPr lvl="4" algn="ctr" rtl="0">
              <a:spcBef>
                <a:spcPts val="0"/>
              </a:spcBef>
              <a:spcAft>
                <a:spcPts val="0"/>
              </a:spcAft>
              <a:buNone/>
              <a:defRPr sz="2100"/>
            </a:lvl5pPr>
            <a:lvl6pPr lvl="5" algn="ctr" rtl="0">
              <a:spcBef>
                <a:spcPts val="0"/>
              </a:spcBef>
              <a:spcAft>
                <a:spcPts val="0"/>
              </a:spcAft>
              <a:buNone/>
              <a:defRPr sz="2100"/>
            </a:lvl6pPr>
            <a:lvl7pPr lvl="6" algn="ctr" rtl="0">
              <a:spcBef>
                <a:spcPts val="0"/>
              </a:spcBef>
              <a:spcAft>
                <a:spcPts val="0"/>
              </a:spcAft>
              <a:buNone/>
              <a:defRPr sz="2100"/>
            </a:lvl7pPr>
            <a:lvl8pPr lvl="7" algn="ctr" rtl="0">
              <a:spcBef>
                <a:spcPts val="0"/>
              </a:spcBef>
              <a:spcAft>
                <a:spcPts val="0"/>
              </a:spcAft>
              <a:buNone/>
              <a:defRPr sz="2100"/>
            </a:lvl8pPr>
            <a:lvl9pPr lvl="8" algn="ctr" rtl="0">
              <a:spcBef>
                <a:spcPts val="0"/>
              </a:spcBef>
              <a:spcAft>
                <a:spcPts val="0"/>
              </a:spcAft>
              <a:buNone/>
              <a:defRPr sz="2100"/>
            </a:lvl9pPr>
          </a:lstStyle>
          <a:p>
            <a:endParaRPr/>
          </a:p>
        </p:txBody>
      </p:sp>
      <p:sp>
        <p:nvSpPr>
          <p:cNvPr id="59" name="Google Shape;59;gc467ca354d_2_9280"/>
          <p:cNvSpPr txBox="1">
            <a:spLocks noGrp="1"/>
          </p:cNvSpPr>
          <p:nvPr>
            <p:ph type="title" idx="2" hasCustomPrompt="1"/>
          </p:nvPr>
        </p:nvSpPr>
        <p:spPr>
          <a:xfrm>
            <a:off x="2349967" y="713300"/>
            <a:ext cx="3350100" cy="930300"/>
          </a:xfrm>
          <a:prstGeom prst="rect">
            <a:avLst/>
          </a:prstGeom>
        </p:spPr>
        <p:txBody>
          <a:bodyPr spcFirstLastPara="1" wrap="square" lIns="0" tIns="0" rIns="0" bIns="0" anchor="b" anchorCtr="0">
            <a:noAutofit/>
          </a:bodyPr>
          <a:lstStyle>
            <a:lvl1pPr lvl="0" algn="ctr" rtl="0">
              <a:spcBef>
                <a:spcPts val="0"/>
              </a:spcBef>
              <a:spcAft>
                <a:spcPts val="0"/>
              </a:spcAft>
              <a:buClr>
                <a:schemeClr val="accent1"/>
              </a:buClr>
              <a:buSzPts val="9600"/>
              <a:buNone/>
              <a:defRPr sz="7700">
                <a:solidFill>
                  <a:schemeClr val="accent1"/>
                </a:solidFill>
              </a:defRPr>
            </a:lvl1pPr>
            <a:lvl2pPr lvl="1" algn="r" rtl="0">
              <a:spcBef>
                <a:spcPts val="0"/>
              </a:spcBef>
              <a:spcAft>
                <a:spcPts val="0"/>
              </a:spcAft>
              <a:buSzPts val="9600"/>
              <a:buNone/>
              <a:defRPr sz="9600"/>
            </a:lvl2pPr>
            <a:lvl3pPr lvl="2" algn="r" rtl="0">
              <a:spcBef>
                <a:spcPts val="0"/>
              </a:spcBef>
              <a:spcAft>
                <a:spcPts val="0"/>
              </a:spcAft>
              <a:buSzPts val="9600"/>
              <a:buNone/>
              <a:defRPr sz="9600"/>
            </a:lvl3pPr>
            <a:lvl4pPr lvl="3" algn="r" rtl="0">
              <a:spcBef>
                <a:spcPts val="0"/>
              </a:spcBef>
              <a:spcAft>
                <a:spcPts val="0"/>
              </a:spcAft>
              <a:buSzPts val="9600"/>
              <a:buNone/>
              <a:defRPr sz="9600"/>
            </a:lvl4pPr>
            <a:lvl5pPr lvl="4" algn="r" rtl="0">
              <a:spcBef>
                <a:spcPts val="0"/>
              </a:spcBef>
              <a:spcAft>
                <a:spcPts val="0"/>
              </a:spcAft>
              <a:buSzPts val="9600"/>
              <a:buNone/>
              <a:defRPr sz="9600"/>
            </a:lvl5pPr>
            <a:lvl6pPr lvl="5" algn="r" rtl="0">
              <a:spcBef>
                <a:spcPts val="0"/>
              </a:spcBef>
              <a:spcAft>
                <a:spcPts val="0"/>
              </a:spcAft>
              <a:buSzPts val="9600"/>
              <a:buNone/>
              <a:defRPr sz="9600"/>
            </a:lvl6pPr>
            <a:lvl7pPr lvl="6" algn="r" rtl="0">
              <a:spcBef>
                <a:spcPts val="0"/>
              </a:spcBef>
              <a:spcAft>
                <a:spcPts val="0"/>
              </a:spcAft>
              <a:buSzPts val="9600"/>
              <a:buNone/>
              <a:defRPr sz="9600"/>
            </a:lvl7pPr>
            <a:lvl8pPr lvl="7" algn="r" rtl="0">
              <a:spcBef>
                <a:spcPts val="0"/>
              </a:spcBef>
              <a:spcAft>
                <a:spcPts val="0"/>
              </a:spcAft>
              <a:buSzPts val="9600"/>
              <a:buNone/>
              <a:defRPr sz="9600"/>
            </a:lvl8pPr>
            <a:lvl9pPr lvl="8" algn="r" rtl="0">
              <a:spcBef>
                <a:spcPts val="0"/>
              </a:spcBef>
              <a:spcAft>
                <a:spcPts val="0"/>
              </a:spcAft>
              <a:buSzPts val="9600"/>
              <a:buNone/>
              <a:defRPr sz="9600"/>
            </a:lvl9pPr>
          </a:lstStyle>
          <a:p>
            <a:r>
              <a:t>xx%</a:t>
            </a:r>
          </a:p>
        </p:txBody>
      </p:sp>
      <p:sp>
        <p:nvSpPr>
          <p:cNvPr id="60" name="Google Shape;60;gc467ca354d_2_9280"/>
          <p:cNvSpPr txBox="1">
            <a:spLocks noGrp="1"/>
          </p:cNvSpPr>
          <p:nvPr>
            <p:ph type="title" idx="3"/>
          </p:nvPr>
        </p:nvSpPr>
        <p:spPr>
          <a:xfrm>
            <a:off x="2349967" y="4787299"/>
            <a:ext cx="3350100" cy="561900"/>
          </a:xfrm>
          <a:prstGeom prst="rect">
            <a:avLst/>
          </a:prstGeom>
          <a:noFill/>
          <a:ln>
            <a:noFill/>
          </a:ln>
        </p:spPr>
        <p:txBody>
          <a:bodyPr spcFirstLastPara="1" wrap="square" lIns="0" tIns="0" rIns="0" bIns="0" anchor="ctr" anchorCtr="0">
            <a:noAutofit/>
          </a:bodyPr>
          <a:lstStyle>
            <a:lvl1pPr lvl="0" algn="ctr" rtl="0">
              <a:spcBef>
                <a:spcPts val="0"/>
              </a:spcBef>
              <a:spcAft>
                <a:spcPts val="0"/>
              </a:spcAft>
              <a:buSzPts val="1900"/>
              <a:buNone/>
              <a:defRPr sz="3200" i="0">
                <a:solidFill>
                  <a:schemeClr val="accent1"/>
                </a:solidFill>
              </a:defRPr>
            </a:lvl1pPr>
            <a:lvl2pPr lvl="1" algn="r" rtl="0">
              <a:spcBef>
                <a:spcPts val="0"/>
              </a:spcBef>
              <a:spcAft>
                <a:spcPts val="0"/>
              </a:spcAft>
              <a:buSzPts val="1900"/>
              <a:buNone/>
              <a:defRPr sz="1900"/>
            </a:lvl2pPr>
            <a:lvl3pPr lvl="2" algn="r" rtl="0">
              <a:spcBef>
                <a:spcPts val="0"/>
              </a:spcBef>
              <a:spcAft>
                <a:spcPts val="0"/>
              </a:spcAft>
              <a:buSzPts val="1900"/>
              <a:buNone/>
              <a:defRPr sz="1900"/>
            </a:lvl3pPr>
            <a:lvl4pPr lvl="3" algn="r" rtl="0">
              <a:spcBef>
                <a:spcPts val="0"/>
              </a:spcBef>
              <a:spcAft>
                <a:spcPts val="0"/>
              </a:spcAft>
              <a:buSzPts val="1900"/>
              <a:buNone/>
              <a:defRPr sz="1900"/>
            </a:lvl4pPr>
            <a:lvl5pPr lvl="4" algn="r" rtl="0">
              <a:spcBef>
                <a:spcPts val="0"/>
              </a:spcBef>
              <a:spcAft>
                <a:spcPts val="0"/>
              </a:spcAft>
              <a:buSzPts val="1900"/>
              <a:buNone/>
              <a:defRPr sz="1900"/>
            </a:lvl5pPr>
            <a:lvl6pPr lvl="5" algn="r" rtl="0">
              <a:spcBef>
                <a:spcPts val="0"/>
              </a:spcBef>
              <a:spcAft>
                <a:spcPts val="0"/>
              </a:spcAft>
              <a:buSzPts val="1900"/>
              <a:buNone/>
              <a:defRPr sz="1900"/>
            </a:lvl6pPr>
            <a:lvl7pPr lvl="6" algn="r" rtl="0">
              <a:spcBef>
                <a:spcPts val="0"/>
              </a:spcBef>
              <a:spcAft>
                <a:spcPts val="0"/>
              </a:spcAft>
              <a:buSzPts val="1900"/>
              <a:buNone/>
              <a:defRPr sz="1900"/>
            </a:lvl7pPr>
            <a:lvl8pPr lvl="7" algn="r" rtl="0">
              <a:spcBef>
                <a:spcPts val="0"/>
              </a:spcBef>
              <a:spcAft>
                <a:spcPts val="0"/>
              </a:spcAft>
              <a:buSzPts val="1900"/>
              <a:buNone/>
              <a:defRPr sz="1900"/>
            </a:lvl8pPr>
            <a:lvl9pPr lvl="8" algn="r" rtl="0">
              <a:spcBef>
                <a:spcPts val="0"/>
              </a:spcBef>
              <a:spcAft>
                <a:spcPts val="0"/>
              </a:spcAft>
              <a:buSzPts val="1900"/>
              <a:buNone/>
              <a:defRPr sz="1900"/>
            </a:lvl9pPr>
          </a:lstStyle>
          <a:p>
            <a:endParaRPr/>
          </a:p>
        </p:txBody>
      </p:sp>
      <p:sp>
        <p:nvSpPr>
          <p:cNvPr id="61" name="Google Shape;61;gc467ca354d_2_9280"/>
          <p:cNvSpPr txBox="1">
            <a:spLocks noGrp="1"/>
          </p:cNvSpPr>
          <p:nvPr>
            <p:ph type="subTitle" idx="4"/>
          </p:nvPr>
        </p:nvSpPr>
        <p:spPr>
          <a:xfrm>
            <a:off x="2349967" y="5400366"/>
            <a:ext cx="3350100" cy="660900"/>
          </a:xfrm>
          <a:prstGeom prst="rect">
            <a:avLst/>
          </a:prstGeom>
        </p:spPr>
        <p:txBody>
          <a:bodyPr spcFirstLastPara="1" wrap="square" lIns="0" tIns="0" rIns="0" bIns="0" anchor="t" anchorCtr="0">
            <a:noAutofit/>
          </a:bodyPr>
          <a:lstStyle>
            <a:lvl1pPr lvl="0" algn="ctr" rtl="0">
              <a:spcBef>
                <a:spcPts val="0"/>
              </a:spcBef>
              <a:spcAft>
                <a:spcPts val="0"/>
              </a:spcAft>
              <a:buNone/>
              <a:defRPr sz="2100"/>
            </a:lvl1pPr>
            <a:lvl2pPr lvl="1" algn="ctr" rtl="0">
              <a:spcBef>
                <a:spcPts val="0"/>
              </a:spcBef>
              <a:spcAft>
                <a:spcPts val="0"/>
              </a:spcAft>
              <a:buNone/>
              <a:defRPr sz="2100"/>
            </a:lvl2pPr>
            <a:lvl3pPr lvl="2" algn="ctr" rtl="0">
              <a:spcBef>
                <a:spcPts val="0"/>
              </a:spcBef>
              <a:spcAft>
                <a:spcPts val="0"/>
              </a:spcAft>
              <a:buNone/>
              <a:defRPr sz="2100"/>
            </a:lvl3pPr>
            <a:lvl4pPr lvl="3" algn="ctr" rtl="0">
              <a:spcBef>
                <a:spcPts val="0"/>
              </a:spcBef>
              <a:spcAft>
                <a:spcPts val="0"/>
              </a:spcAft>
              <a:buNone/>
              <a:defRPr sz="2100"/>
            </a:lvl4pPr>
            <a:lvl5pPr lvl="4" algn="ctr" rtl="0">
              <a:spcBef>
                <a:spcPts val="0"/>
              </a:spcBef>
              <a:spcAft>
                <a:spcPts val="0"/>
              </a:spcAft>
              <a:buNone/>
              <a:defRPr sz="2100"/>
            </a:lvl5pPr>
            <a:lvl6pPr lvl="5" algn="ctr" rtl="0">
              <a:spcBef>
                <a:spcPts val="0"/>
              </a:spcBef>
              <a:spcAft>
                <a:spcPts val="0"/>
              </a:spcAft>
              <a:buNone/>
              <a:defRPr sz="2100"/>
            </a:lvl6pPr>
            <a:lvl7pPr lvl="6" algn="ctr" rtl="0">
              <a:spcBef>
                <a:spcPts val="0"/>
              </a:spcBef>
              <a:spcAft>
                <a:spcPts val="0"/>
              </a:spcAft>
              <a:buNone/>
              <a:defRPr sz="2100"/>
            </a:lvl7pPr>
            <a:lvl8pPr lvl="7" algn="ctr" rtl="0">
              <a:spcBef>
                <a:spcPts val="0"/>
              </a:spcBef>
              <a:spcAft>
                <a:spcPts val="0"/>
              </a:spcAft>
              <a:buNone/>
              <a:defRPr sz="2100"/>
            </a:lvl8pPr>
            <a:lvl9pPr lvl="8" algn="ctr" rtl="0">
              <a:spcBef>
                <a:spcPts val="0"/>
              </a:spcBef>
              <a:spcAft>
                <a:spcPts val="0"/>
              </a:spcAft>
              <a:buNone/>
              <a:defRPr sz="2100"/>
            </a:lvl9pPr>
          </a:lstStyle>
          <a:p>
            <a:endParaRPr/>
          </a:p>
        </p:txBody>
      </p:sp>
      <p:sp>
        <p:nvSpPr>
          <p:cNvPr id="62" name="Google Shape;62;gc467ca354d_2_9280"/>
          <p:cNvSpPr txBox="1">
            <a:spLocks noGrp="1"/>
          </p:cNvSpPr>
          <p:nvPr>
            <p:ph type="title" idx="5" hasCustomPrompt="1"/>
          </p:nvPr>
        </p:nvSpPr>
        <p:spPr>
          <a:xfrm>
            <a:off x="2349967" y="3805812"/>
            <a:ext cx="3350100" cy="930300"/>
          </a:xfrm>
          <a:prstGeom prst="rect">
            <a:avLst/>
          </a:prstGeom>
        </p:spPr>
        <p:txBody>
          <a:bodyPr spcFirstLastPara="1" wrap="square" lIns="0" tIns="0" rIns="0" bIns="0" anchor="b" anchorCtr="0">
            <a:noAutofit/>
          </a:bodyPr>
          <a:lstStyle>
            <a:lvl1pPr lvl="0" algn="ctr" rtl="0">
              <a:spcBef>
                <a:spcPts val="0"/>
              </a:spcBef>
              <a:spcAft>
                <a:spcPts val="0"/>
              </a:spcAft>
              <a:buClr>
                <a:schemeClr val="accent1"/>
              </a:buClr>
              <a:buSzPts val="9600"/>
              <a:buNone/>
              <a:defRPr sz="7700">
                <a:solidFill>
                  <a:schemeClr val="accent1"/>
                </a:solidFill>
              </a:defRPr>
            </a:lvl1pPr>
            <a:lvl2pPr lvl="1" algn="r" rtl="0">
              <a:spcBef>
                <a:spcPts val="0"/>
              </a:spcBef>
              <a:spcAft>
                <a:spcPts val="0"/>
              </a:spcAft>
              <a:buSzPts val="9600"/>
              <a:buNone/>
              <a:defRPr sz="9600"/>
            </a:lvl2pPr>
            <a:lvl3pPr lvl="2" algn="r" rtl="0">
              <a:spcBef>
                <a:spcPts val="0"/>
              </a:spcBef>
              <a:spcAft>
                <a:spcPts val="0"/>
              </a:spcAft>
              <a:buSzPts val="9600"/>
              <a:buNone/>
              <a:defRPr sz="9600"/>
            </a:lvl3pPr>
            <a:lvl4pPr lvl="3" algn="r" rtl="0">
              <a:spcBef>
                <a:spcPts val="0"/>
              </a:spcBef>
              <a:spcAft>
                <a:spcPts val="0"/>
              </a:spcAft>
              <a:buSzPts val="9600"/>
              <a:buNone/>
              <a:defRPr sz="9600"/>
            </a:lvl4pPr>
            <a:lvl5pPr lvl="4" algn="r" rtl="0">
              <a:spcBef>
                <a:spcPts val="0"/>
              </a:spcBef>
              <a:spcAft>
                <a:spcPts val="0"/>
              </a:spcAft>
              <a:buSzPts val="9600"/>
              <a:buNone/>
              <a:defRPr sz="9600"/>
            </a:lvl5pPr>
            <a:lvl6pPr lvl="5" algn="r" rtl="0">
              <a:spcBef>
                <a:spcPts val="0"/>
              </a:spcBef>
              <a:spcAft>
                <a:spcPts val="0"/>
              </a:spcAft>
              <a:buSzPts val="9600"/>
              <a:buNone/>
              <a:defRPr sz="9600"/>
            </a:lvl6pPr>
            <a:lvl7pPr lvl="6" algn="r" rtl="0">
              <a:spcBef>
                <a:spcPts val="0"/>
              </a:spcBef>
              <a:spcAft>
                <a:spcPts val="0"/>
              </a:spcAft>
              <a:buSzPts val="9600"/>
              <a:buNone/>
              <a:defRPr sz="9600"/>
            </a:lvl7pPr>
            <a:lvl8pPr lvl="7" algn="r" rtl="0">
              <a:spcBef>
                <a:spcPts val="0"/>
              </a:spcBef>
              <a:spcAft>
                <a:spcPts val="0"/>
              </a:spcAft>
              <a:buSzPts val="9600"/>
              <a:buNone/>
              <a:defRPr sz="9600"/>
            </a:lvl8pPr>
            <a:lvl9pPr lvl="8" algn="r" rtl="0">
              <a:spcBef>
                <a:spcPts val="0"/>
              </a:spcBef>
              <a:spcAft>
                <a:spcPts val="0"/>
              </a:spcAft>
              <a:buSzPts val="9600"/>
              <a:buNone/>
              <a:defRPr sz="9600"/>
            </a:lvl9pPr>
          </a:lstStyle>
          <a:p>
            <a:r>
              <a:t>xx%</a:t>
            </a:r>
          </a:p>
        </p:txBody>
      </p:sp>
      <p:sp>
        <p:nvSpPr>
          <p:cNvPr id="63" name="Google Shape;63;gc467ca354d_2_9280"/>
          <p:cNvSpPr txBox="1">
            <a:spLocks noGrp="1"/>
          </p:cNvSpPr>
          <p:nvPr>
            <p:ph type="title" idx="6"/>
          </p:nvPr>
        </p:nvSpPr>
        <p:spPr>
          <a:xfrm>
            <a:off x="6492062" y="1694787"/>
            <a:ext cx="3350100" cy="561900"/>
          </a:xfrm>
          <a:prstGeom prst="rect">
            <a:avLst/>
          </a:prstGeom>
          <a:noFill/>
          <a:ln>
            <a:noFill/>
          </a:ln>
        </p:spPr>
        <p:txBody>
          <a:bodyPr spcFirstLastPara="1" wrap="square" lIns="0" tIns="0" rIns="0" bIns="0" anchor="ctr" anchorCtr="0">
            <a:noAutofit/>
          </a:bodyPr>
          <a:lstStyle>
            <a:lvl1pPr lvl="0" algn="ctr" rtl="0">
              <a:spcBef>
                <a:spcPts val="0"/>
              </a:spcBef>
              <a:spcAft>
                <a:spcPts val="0"/>
              </a:spcAft>
              <a:buSzPts val="1900"/>
              <a:buNone/>
              <a:defRPr sz="3200" i="0">
                <a:solidFill>
                  <a:schemeClr val="accent1"/>
                </a:solidFill>
              </a:defRPr>
            </a:lvl1pPr>
            <a:lvl2pPr lvl="1" algn="r" rtl="0">
              <a:spcBef>
                <a:spcPts val="0"/>
              </a:spcBef>
              <a:spcAft>
                <a:spcPts val="0"/>
              </a:spcAft>
              <a:buSzPts val="1900"/>
              <a:buNone/>
              <a:defRPr sz="1900"/>
            </a:lvl2pPr>
            <a:lvl3pPr lvl="2" algn="r" rtl="0">
              <a:spcBef>
                <a:spcPts val="0"/>
              </a:spcBef>
              <a:spcAft>
                <a:spcPts val="0"/>
              </a:spcAft>
              <a:buSzPts val="1900"/>
              <a:buNone/>
              <a:defRPr sz="1900"/>
            </a:lvl3pPr>
            <a:lvl4pPr lvl="3" algn="r" rtl="0">
              <a:spcBef>
                <a:spcPts val="0"/>
              </a:spcBef>
              <a:spcAft>
                <a:spcPts val="0"/>
              </a:spcAft>
              <a:buSzPts val="1900"/>
              <a:buNone/>
              <a:defRPr sz="1900"/>
            </a:lvl4pPr>
            <a:lvl5pPr lvl="4" algn="r" rtl="0">
              <a:spcBef>
                <a:spcPts val="0"/>
              </a:spcBef>
              <a:spcAft>
                <a:spcPts val="0"/>
              </a:spcAft>
              <a:buSzPts val="1900"/>
              <a:buNone/>
              <a:defRPr sz="1900"/>
            </a:lvl5pPr>
            <a:lvl6pPr lvl="5" algn="r" rtl="0">
              <a:spcBef>
                <a:spcPts val="0"/>
              </a:spcBef>
              <a:spcAft>
                <a:spcPts val="0"/>
              </a:spcAft>
              <a:buSzPts val="1900"/>
              <a:buNone/>
              <a:defRPr sz="1900"/>
            </a:lvl6pPr>
            <a:lvl7pPr lvl="6" algn="r" rtl="0">
              <a:spcBef>
                <a:spcPts val="0"/>
              </a:spcBef>
              <a:spcAft>
                <a:spcPts val="0"/>
              </a:spcAft>
              <a:buSzPts val="1900"/>
              <a:buNone/>
              <a:defRPr sz="1900"/>
            </a:lvl7pPr>
            <a:lvl8pPr lvl="7" algn="r" rtl="0">
              <a:spcBef>
                <a:spcPts val="0"/>
              </a:spcBef>
              <a:spcAft>
                <a:spcPts val="0"/>
              </a:spcAft>
              <a:buSzPts val="1900"/>
              <a:buNone/>
              <a:defRPr sz="1900"/>
            </a:lvl8pPr>
            <a:lvl9pPr lvl="8" algn="r" rtl="0">
              <a:spcBef>
                <a:spcPts val="0"/>
              </a:spcBef>
              <a:spcAft>
                <a:spcPts val="0"/>
              </a:spcAft>
              <a:buSzPts val="1900"/>
              <a:buNone/>
              <a:defRPr sz="1900"/>
            </a:lvl9pPr>
          </a:lstStyle>
          <a:p>
            <a:endParaRPr/>
          </a:p>
        </p:txBody>
      </p:sp>
      <p:sp>
        <p:nvSpPr>
          <p:cNvPr id="64" name="Google Shape;64;gc467ca354d_2_9280"/>
          <p:cNvSpPr txBox="1">
            <a:spLocks noGrp="1"/>
          </p:cNvSpPr>
          <p:nvPr>
            <p:ph type="subTitle" idx="7"/>
          </p:nvPr>
        </p:nvSpPr>
        <p:spPr>
          <a:xfrm>
            <a:off x="6492065" y="2307867"/>
            <a:ext cx="3350100" cy="660900"/>
          </a:xfrm>
          <a:prstGeom prst="rect">
            <a:avLst/>
          </a:prstGeom>
        </p:spPr>
        <p:txBody>
          <a:bodyPr spcFirstLastPara="1" wrap="square" lIns="0" tIns="0" rIns="0" bIns="0" anchor="t" anchorCtr="0">
            <a:noAutofit/>
          </a:bodyPr>
          <a:lstStyle>
            <a:lvl1pPr lvl="0" algn="ctr" rtl="0">
              <a:spcBef>
                <a:spcPts val="0"/>
              </a:spcBef>
              <a:spcAft>
                <a:spcPts val="0"/>
              </a:spcAft>
              <a:buNone/>
              <a:defRPr sz="2100"/>
            </a:lvl1pPr>
            <a:lvl2pPr lvl="1" algn="ctr" rtl="0">
              <a:spcBef>
                <a:spcPts val="0"/>
              </a:spcBef>
              <a:spcAft>
                <a:spcPts val="0"/>
              </a:spcAft>
              <a:buNone/>
              <a:defRPr sz="2100"/>
            </a:lvl2pPr>
            <a:lvl3pPr lvl="2" algn="ctr" rtl="0">
              <a:spcBef>
                <a:spcPts val="0"/>
              </a:spcBef>
              <a:spcAft>
                <a:spcPts val="0"/>
              </a:spcAft>
              <a:buNone/>
              <a:defRPr sz="2100"/>
            </a:lvl3pPr>
            <a:lvl4pPr lvl="3" algn="ctr" rtl="0">
              <a:spcBef>
                <a:spcPts val="0"/>
              </a:spcBef>
              <a:spcAft>
                <a:spcPts val="0"/>
              </a:spcAft>
              <a:buNone/>
              <a:defRPr sz="2100"/>
            </a:lvl4pPr>
            <a:lvl5pPr lvl="4" algn="ctr" rtl="0">
              <a:spcBef>
                <a:spcPts val="0"/>
              </a:spcBef>
              <a:spcAft>
                <a:spcPts val="0"/>
              </a:spcAft>
              <a:buNone/>
              <a:defRPr sz="2100"/>
            </a:lvl5pPr>
            <a:lvl6pPr lvl="5" algn="ctr" rtl="0">
              <a:spcBef>
                <a:spcPts val="0"/>
              </a:spcBef>
              <a:spcAft>
                <a:spcPts val="0"/>
              </a:spcAft>
              <a:buNone/>
              <a:defRPr sz="2100"/>
            </a:lvl6pPr>
            <a:lvl7pPr lvl="6" algn="ctr" rtl="0">
              <a:spcBef>
                <a:spcPts val="0"/>
              </a:spcBef>
              <a:spcAft>
                <a:spcPts val="0"/>
              </a:spcAft>
              <a:buNone/>
              <a:defRPr sz="2100"/>
            </a:lvl7pPr>
            <a:lvl8pPr lvl="7" algn="ctr" rtl="0">
              <a:spcBef>
                <a:spcPts val="0"/>
              </a:spcBef>
              <a:spcAft>
                <a:spcPts val="0"/>
              </a:spcAft>
              <a:buNone/>
              <a:defRPr sz="2100"/>
            </a:lvl8pPr>
            <a:lvl9pPr lvl="8" algn="ctr" rtl="0">
              <a:spcBef>
                <a:spcPts val="0"/>
              </a:spcBef>
              <a:spcAft>
                <a:spcPts val="0"/>
              </a:spcAft>
              <a:buNone/>
              <a:defRPr sz="2100"/>
            </a:lvl9pPr>
          </a:lstStyle>
          <a:p>
            <a:endParaRPr/>
          </a:p>
        </p:txBody>
      </p:sp>
      <p:sp>
        <p:nvSpPr>
          <p:cNvPr id="65" name="Google Shape;65;gc467ca354d_2_9280"/>
          <p:cNvSpPr txBox="1">
            <a:spLocks noGrp="1"/>
          </p:cNvSpPr>
          <p:nvPr>
            <p:ph type="title" idx="8" hasCustomPrompt="1"/>
          </p:nvPr>
        </p:nvSpPr>
        <p:spPr>
          <a:xfrm>
            <a:off x="6492062" y="713300"/>
            <a:ext cx="3350100" cy="930300"/>
          </a:xfrm>
          <a:prstGeom prst="rect">
            <a:avLst/>
          </a:prstGeom>
        </p:spPr>
        <p:txBody>
          <a:bodyPr spcFirstLastPara="1" wrap="square" lIns="0" tIns="0" rIns="0" bIns="0" anchor="b" anchorCtr="0">
            <a:noAutofit/>
          </a:bodyPr>
          <a:lstStyle>
            <a:lvl1pPr lvl="0" algn="ctr" rtl="0">
              <a:spcBef>
                <a:spcPts val="0"/>
              </a:spcBef>
              <a:spcAft>
                <a:spcPts val="0"/>
              </a:spcAft>
              <a:buClr>
                <a:schemeClr val="accent1"/>
              </a:buClr>
              <a:buSzPts val="9600"/>
              <a:buNone/>
              <a:defRPr sz="7700">
                <a:solidFill>
                  <a:schemeClr val="accent1"/>
                </a:solidFill>
              </a:defRPr>
            </a:lvl1pPr>
            <a:lvl2pPr lvl="1" algn="r" rtl="0">
              <a:spcBef>
                <a:spcPts val="0"/>
              </a:spcBef>
              <a:spcAft>
                <a:spcPts val="0"/>
              </a:spcAft>
              <a:buSzPts val="9600"/>
              <a:buNone/>
              <a:defRPr sz="9600"/>
            </a:lvl2pPr>
            <a:lvl3pPr lvl="2" algn="r" rtl="0">
              <a:spcBef>
                <a:spcPts val="0"/>
              </a:spcBef>
              <a:spcAft>
                <a:spcPts val="0"/>
              </a:spcAft>
              <a:buSzPts val="9600"/>
              <a:buNone/>
              <a:defRPr sz="9600"/>
            </a:lvl3pPr>
            <a:lvl4pPr lvl="3" algn="r" rtl="0">
              <a:spcBef>
                <a:spcPts val="0"/>
              </a:spcBef>
              <a:spcAft>
                <a:spcPts val="0"/>
              </a:spcAft>
              <a:buSzPts val="9600"/>
              <a:buNone/>
              <a:defRPr sz="9600"/>
            </a:lvl4pPr>
            <a:lvl5pPr lvl="4" algn="r" rtl="0">
              <a:spcBef>
                <a:spcPts val="0"/>
              </a:spcBef>
              <a:spcAft>
                <a:spcPts val="0"/>
              </a:spcAft>
              <a:buSzPts val="9600"/>
              <a:buNone/>
              <a:defRPr sz="9600"/>
            </a:lvl5pPr>
            <a:lvl6pPr lvl="5" algn="r" rtl="0">
              <a:spcBef>
                <a:spcPts val="0"/>
              </a:spcBef>
              <a:spcAft>
                <a:spcPts val="0"/>
              </a:spcAft>
              <a:buSzPts val="9600"/>
              <a:buNone/>
              <a:defRPr sz="9600"/>
            </a:lvl6pPr>
            <a:lvl7pPr lvl="6" algn="r" rtl="0">
              <a:spcBef>
                <a:spcPts val="0"/>
              </a:spcBef>
              <a:spcAft>
                <a:spcPts val="0"/>
              </a:spcAft>
              <a:buSzPts val="9600"/>
              <a:buNone/>
              <a:defRPr sz="9600"/>
            </a:lvl7pPr>
            <a:lvl8pPr lvl="7" algn="r" rtl="0">
              <a:spcBef>
                <a:spcPts val="0"/>
              </a:spcBef>
              <a:spcAft>
                <a:spcPts val="0"/>
              </a:spcAft>
              <a:buSzPts val="9600"/>
              <a:buNone/>
              <a:defRPr sz="9600"/>
            </a:lvl8pPr>
            <a:lvl9pPr lvl="8" algn="r" rtl="0">
              <a:spcBef>
                <a:spcPts val="0"/>
              </a:spcBef>
              <a:spcAft>
                <a:spcPts val="0"/>
              </a:spcAft>
              <a:buSzPts val="9600"/>
              <a:buNone/>
              <a:defRPr sz="9600"/>
            </a:lvl9pPr>
          </a:lstStyle>
          <a:p>
            <a:r>
              <a:t>xx%</a:t>
            </a:r>
          </a:p>
        </p:txBody>
      </p:sp>
      <p:sp>
        <p:nvSpPr>
          <p:cNvPr id="66" name="Google Shape;66;gc467ca354d_2_9280"/>
          <p:cNvSpPr txBox="1">
            <a:spLocks noGrp="1"/>
          </p:cNvSpPr>
          <p:nvPr>
            <p:ph type="title" idx="9"/>
          </p:nvPr>
        </p:nvSpPr>
        <p:spPr>
          <a:xfrm>
            <a:off x="6492062" y="4787299"/>
            <a:ext cx="3350100" cy="561900"/>
          </a:xfrm>
          <a:prstGeom prst="rect">
            <a:avLst/>
          </a:prstGeom>
          <a:noFill/>
          <a:ln>
            <a:noFill/>
          </a:ln>
        </p:spPr>
        <p:txBody>
          <a:bodyPr spcFirstLastPara="1" wrap="square" lIns="0" tIns="0" rIns="0" bIns="0" anchor="ctr" anchorCtr="0">
            <a:noAutofit/>
          </a:bodyPr>
          <a:lstStyle>
            <a:lvl1pPr lvl="0" algn="ctr" rtl="0">
              <a:spcBef>
                <a:spcPts val="0"/>
              </a:spcBef>
              <a:spcAft>
                <a:spcPts val="0"/>
              </a:spcAft>
              <a:buSzPts val="1900"/>
              <a:buNone/>
              <a:defRPr sz="3200" i="0">
                <a:solidFill>
                  <a:schemeClr val="accent1"/>
                </a:solidFill>
              </a:defRPr>
            </a:lvl1pPr>
            <a:lvl2pPr lvl="1" algn="r" rtl="0">
              <a:spcBef>
                <a:spcPts val="0"/>
              </a:spcBef>
              <a:spcAft>
                <a:spcPts val="0"/>
              </a:spcAft>
              <a:buSzPts val="1900"/>
              <a:buNone/>
              <a:defRPr sz="1900"/>
            </a:lvl2pPr>
            <a:lvl3pPr lvl="2" algn="r" rtl="0">
              <a:spcBef>
                <a:spcPts val="0"/>
              </a:spcBef>
              <a:spcAft>
                <a:spcPts val="0"/>
              </a:spcAft>
              <a:buSzPts val="1900"/>
              <a:buNone/>
              <a:defRPr sz="1900"/>
            </a:lvl3pPr>
            <a:lvl4pPr lvl="3" algn="r" rtl="0">
              <a:spcBef>
                <a:spcPts val="0"/>
              </a:spcBef>
              <a:spcAft>
                <a:spcPts val="0"/>
              </a:spcAft>
              <a:buSzPts val="1900"/>
              <a:buNone/>
              <a:defRPr sz="1900"/>
            </a:lvl4pPr>
            <a:lvl5pPr lvl="4" algn="r" rtl="0">
              <a:spcBef>
                <a:spcPts val="0"/>
              </a:spcBef>
              <a:spcAft>
                <a:spcPts val="0"/>
              </a:spcAft>
              <a:buSzPts val="1900"/>
              <a:buNone/>
              <a:defRPr sz="1900"/>
            </a:lvl5pPr>
            <a:lvl6pPr lvl="5" algn="r" rtl="0">
              <a:spcBef>
                <a:spcPts val="0"/>
              </a:spcBef>
              <a:spcAft>
                <a:spcPts val="0"/>
              </a:spcAft>
              <a:buSzPts val="1900"/>
              <a:buNone/>
              <a:defRPr sz="1900"/>
            </a:lvl6pPr>
            <a:lvl7pPr lvl="6" algn="r" rtl="0">
              <a:spcBef>
                <a:spcPts val="0"/>
              </a:spcBef>
              <a:spcAft>
                <a:spcPts val="0"/>
              </a:spcAft>
              <a:buSzPts val="1900"/>
              <a:buNone/>
              <a:defRPr sz="1900"/>
            </a:lvl7pPr>
            <a:lvl8pPr lvl="7" algn="r" rtl="0">
              <a:spcBef>
                <a:spcPts val="0"/>
              </a:spcBef>
              <a:spcAft>
                <a:spcPts val="0"/>
              </a:spcAft>
              <a:buSzPts val="1900"/>
              <a:buNone/>
              <a:defRPr sz="1900"/>
            </a:lvl8pPr>
            <a:lvl9pPr lvl="8" algn="r" rtl="0">
              <a:spcBef>
                <a:spcPts val="0"/>
              </a:spcBef>
              <a:spcAft>
                <a:spcPts val="0"/>
              </a:spcAft>
              <a:buSzPts val="1900"/>
              <a:buNone/>
              <a:defRPr sz="1900"/>
            </a:lvl9pPr>
          </a:lstStyle>
          <a:p>
            <a:endParaRPr/>
          </a:p>
        </p:txBody>
      </p:sp>
      <p:sp>
        <p:nvSpPr>
          <p:cNvPr id="67" name="Google Shape;67;gc467ca354d_2_9280"/>
          <p:cNvSpPr txBox="1">
            <a:spLocks noGrp="1"/>
          </p:cNvSpPr>
          <p:nvPr>
            <p:ph type="subTitle" idx="13"/>
          </p:nvPr>
        </p:nvSpPr>
        <p:spPr>
          <a:xfrm>
            <a:off x="6492065" y="5400366"/>
            <a:ext cx="3350100" cy="660900"/>
          </a:xfrm>
          <a:prstGeom prst="rect">
            <a:avLst/>
          </a:prstGeom>
        </p:spPr>
        <p:txBody>
          <a:bodyPr spcFirstLastPara="1" wrap="square" lIns="0" tIns="0" rIns="0" bIns="0" anchor="t" anchorCtr="0">
            <a:noAutofit/>
          </a:bodyPr>
          <a:lstStyle>
            <a:lvl1pPr lvl="0" algn="ctr" rtl="0">
              <a:spcBef>
                <a:spcPts val="0"/>
              </a:spcBef>
              <a:spcAft>
                <a:spcPts val="0"/>
              </a:spcAft>
              <a:buNone/>
              <a:defRPr sz="2100"/>
            </a:lvl1pPr>
            <a:lvl2pPr lvl="1" algn="ctr" rtl="0">
              <a:spcBef>
                <a:spcPts val="0"/>
              </a:spcBef>
              <a:spcAft>
                <a:spcPts val="0"/>
              </a:spcAft>
              <a:buNone/>
              <a:defRPr sz="2100"/>
            </a:lvl2pPr>
            <a:lvl3pPr lvl="2" algn="ctr" rtl="0">
              <a:spcBef>
                <a:spcPts val="0"/>
              </a:spcBef>
              <a:spcAft>
                <a:spcPts val="0"/>
              </a:spcAft>
              <a:buNone/>
              <a:defRPr sz="2100"/>
            </a:lvl3pPr>
            <a:lvl4pPr lvl="3" algn="ctr" rtl="0">
              <a:spcBef>
                <a:spcPts val="0"/>
              </a:spcBef>
              <a:spcAft>
                <a:spcPts val="0"/>
              </a:spcAft>
              <a:buNone/>
              <a:defRPr sz="2100"/>
            </a:lvl4pPr>
            <a:lvl5pPr lvl="4" algn="ctr" rtl="0">
              <a:spcBef>
                <a:spcPts val="0"/>
              </a:spcBef>
              <a:spcAft>
                <a:spcPts val="0"/>
              </a:spcAft>
              <a:buNone/>
              <a:defRPr sz="2100"/>
            </a:lvl5pPr>
            <a:lvl6pPr lvl="5" algn="ctr" rtl="0">
              <a:spcBef>
                <a:spcPts val="0"/>
              </a:spcBef>
              <a:spcAft>
                <a:spcPts val="0"/>
              </a:spcAft>
              <a:buNone/>
              <a:defRPr sz="2100"/>
            </a:lvl6pPr>
            <a:lvl7pPr lvl="6" algn="ctr" rtl="0">
              <a:spcBef>
                <a:spcPts val="0"/>
              </a:spcBef>
              <a:spcAft>
                <a:spcPts val="0"/>
              </a:spcAft>
              <a:buNone/>
              <a:defRPr sz="2100"/>
            </a:lvl7pPr>
            <a:lvl8pPr lvl="7" algn="ctr" rtl="0">
              <a:spcBef>
                <a:spcPts val="0"/>
              </a:spcBef>
              <a:spcAft>
                <a:spcPts val="0"/>
              </a:spcAft>
              <a:buNone/>
              <a:defRPr sz="2100"/>
            </a:lvl8pPr>
            <a:lvl9pPr lvl="8" algn="ctr" rtl="0">
              <a:spcBef>
                <a:spcPts val="0"/>
              </a:spcBef>
              <a:spcAft>
                <a:spcPts val="0"/>
              </a:spcAft>
              <a:buNone/>
              <a:defRPr sz="2100"/>
            </a:lvl9pPr>
          </a:lstStyle>
          <a:p>
            <a:endParaRPr/>
          </a:p>
        </p:txBody>
      </p:sp>
      <p:sp>
        <p:nvSpPr>
          <p:cNvPr id="68" name="Google Shape;68;gc467ca354d_2_9280"/>
          <p:cNvSpPr txBox="1">
            <a:spLocks noGrp="1"/>
          </p:cNvSpPr>
          <p:nvPr>
            <p:ph type="title" idx="14" hasCustomPrompt="1"/>
          </p:nvPr>
        </p:nvSpPr>
        <p:spPr>
          <a:xfrm>
            <a:off x="6492062" y="3805812"/>
            <a:ext cx="3350100" cy="930300"/>
          </a:xfrm>
          <a:prstGeom prst="rect">
            <a:avLst/>
          </a:prstGeom>
        </p:spPr>
        <p:txBody>
          <a:bodyPr spcFirstLastPara="1" wrap="square" lIns="0" tIns="0" rIns="0" bIns="0" anchor="b" anchorCtr="0">
            <a:noAutofit/>
          </a:bodyPr>
          <a:lstStyle>
            <a:lvl1pPr lvl="0" algn="ctr" rtl="0">
              <a:spcBef>
                <a:spcPts val="0"/>
              </a:spcBef>
              <a:spcAft>
                <a:spcPts val="0"/>
              </a:spcAft>
              <a:buClr>
                <a:schemeClr val="accent1"/>
              </a:buClr>
              <a:buSzPts val="9600"/>
              <a:buNone/>
              <a:defRPr sz="7700">
                <a:solidFill>
                  <a:schemeClr val="accent1"/>
                </a:solidFill>
              </a:defRPr>
            </a:lvl1pPr>
            <a:lvl2pPr lvl="1" algn="r" rtl="0">
              <a:spcBef>
                <a:spcPts val="0"/>
              </a:spcBef>
              <a:spcAft>
                <a:spcPts val="0"/>
              </a:spcAft>
              <a:buSzPts val="9600"/>
              <a:buNone/>
              <a:defRPr sz="9600"/>
            </a:lvl2pPr>
            <a:lvl3pPr lvl="2" algn="r" rtl="0">
              <a:spcBef>
                <a:spcPts val="0"/>
              </a:spcBef>
              <a:spcAft>
                <a:spcPts val="0"/>
              </a:spcAft>
              <a:buSzPts val="9600"/>
              <a:buNone/>
              <a:defRPr sz="9600"/>
            </a:lvl3pPr>
            <a:lvl4pPr lvl="3" algn="r" rtl="0">
              <a:spcBef>
                <a:spcPts val="0"/>
              </a:spcBef>
              <a:spcAft>
                <a:spcPts val="0"/>
              </a:spcAft>
              <a:buSzPts val="9600"/>
              <a:buNone/>
              <a:defRPr sz="9600"/>
            </a:lvl4pPr>
            <a:lvl5pPr lvl="4" algn="r" rtl="0">
              <a:spcBef>
                <a:spcPts val="0"/>
              </a:spcBef>
              <a:spcAft>
                <a:spcPts val="0"/>
              </a:spcAft>
              <a:buSzPts val="9600"/>
              <a:buNone/>
              <a:defRPr sz="9600"/>
            </a:lvl5pPr>
            <a:lvl6pPr lvl="5" algn="r" rtl="0">
              <a:spcBef>
                <a:spcPts val="0"/>
              </a:spcBef>
              <a:spcAft>
                <a:spcPts val="0"/>
              </a:spcAft>
              <a:buSzPts val="9600"/>
              <a:buNone/>
              <a:defRPr sz="9600"/>
            </a:lvl6pPr>
            <a:lvl7pPr lvl="6" algn="r" rtl="0">
              <a:spcBef>
                <a:spcPts val="0"/>
              </a:spcBef>
              <a:spcAft>
                <a:spcPts val="0"/>
              </a:spcAft>
              <a:buSzPts val="9600"/>
              <a:buNone/>
              <a:defRPr sz="9600"/>
            </a:lvl7pPr>
            <a:lvl8pPr lvl="7" algn="r" rtl="0">
              <a:spcBef>
                <a:spcPts val="0"/>
              </a:spcBef>
              <a:spcAft>
                <a:spcPts val="0"/>
              </a:spcAft>
              <a:buSzPts val="9600"/>
              <a:buNone/>
              <a:defRPr sz="9600"/>
            </a:lvl8pPr>
            <a:lvl9pPr lvl="8" algn="r" rtl="0">
              <a:spcBef>
                <a:spcPts val="0"/>
              </a:spcBef>
              <a:spcAft>
                <a:spcPts val="0"/>
              </a:spcAft>
              <a:buSzPts val="9600"/>
              <a:buNone/>
              <a:defRPr sz="9600"/>
            </a:lvl9pPr>
          </a:lstStyle>
          <a:p>
            <a:r>
              <a:t>xx%</a:t>
            </a:r>
          </a:p>
        </p:txBody>
      </p:sp>
      <p:grpSp>
        <p:nvGrpSpPr>
          <p:cNvPr id="69" name="Google Shape;69;gc467ca354d_2_9280"/>
          <p:cNvGrpSpPr/>
          <p:nvPr/>
        </p:nvGrpSpPr>
        <p:grpSpPr>
          <a:xfrm>
            <a:off x="861545" y="661979"/>
            <a:ext cx="10994884" cy="5913919"/>
            <a:chOff x="646175" y="496497"/>
            <a:chExt cx="8246369" cy="4435550"/>
          </a:xfrm>
        </p:grpSpPr>
        <p:sp>
          <p:nvSpPr>
            <p:cNvPr id="70" name="Google Shape;70;gc467ca354d_2_9280"/>
            <p:cNvSpPr/>
            <p:nvPr/>
          </p:nvSpPr>
          <p:spPr>
            <a:xfrm>
              <a:off x="1739846" y="4833396"/>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71" name="Google Shape;71;gc467ca354d_2_9280"/>
            <p:cNvSpPr/>
            <p:nvPr/>
          </p:nvSpPr>
          <p:spPr>
            <a:xfrm>
              <a:off x="7061966" y="866622"/>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72" name="Google Shape;72;gc467ca354d_2_9280"/>
            <p:cNvSpPr/>
            <p:nvPr/>
          </p:nvSpPr>
          <p:spPr>
            <a:xfrm>
              <a:off x="8428966" y="4708397"/>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73" name="Google Shape;73;gc467ca354d_2_9280"/>
            <p:cNvSpPr/>
            <p:nvPr/>
          </p:nvSpPr>
          <p:spPr>
            <a:xfrm>
              <a:off x="646175" y="496497"/>
              <a:ext cx="97897" cy="93470"/>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74" name="Google Shape;74;gc467ca354d_2_9280"/>
            <p:cNvSpPr/>
            <p:nvPr/>
          </p:nvSpPr>
          <p:spPr>
            <a:xfrm>
              <a:off x="8789221" y="702534"/>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Tree>
  </p:cSld>
  <p:clrMapOvr>
    <a:masterClrMapping/>
  </p:clrMapOvr>
  <p:extLst>
    <p:ext uri="{DCECCB84-F9BA-43D5-87BE-67443E8EF086}">
      <p15:sldGuideLst xmlns:p15="http://schemas.microsoft.com/office/powerpoint/2012/main">
        <p15:guide id="1" pos="7342">
          <p15:clr>
            <a:srgbClr val="F9AD4C"/>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HEADLINE DESIGN ">
  <p:cSld name="Two Content">
    <p:bg>
      <p:bgPr>
        <a:blipFill>
          <a:blip r:embed="rId2">
            <a:alphaModFix/>
          </a:blip>
          <a:stretch>
            <a:fillRect/>
          </a:stretch>
        </a:blipFill>
        <a:effectLst/>
      </p:bgPr>
    </p:bg>
    <p:spTree>
      <p:nvGrpSpPr>
        <p:cNvPr id="1" name="Shape 75"/>
        <p:cNvGrpSpPr/>
        <p:nvPr/>
      </p:nvGrpSpPr>
      <p:grpSpPr>
        <a:xfrm>
          <a:off x="0" y="0"/>
          <a:ext cx="0" cy="0"/>
          <a:chOff x="0" y="0"/>
          <a:chExt cx="0" cy="0"/>
        </a:xfrm>
      </p:grpSpPr>
      <p:sp>
        <p:nvSpPr>
          <p:cNvPr id="76" name="Google Shape;76;gc467ca354d_2_9299"/>
          <p:cNvSpPr txBox="1">
            <a:spLocks noGrp="1"/>
          </p:cNvSpPr>
          <p:nvPr>
            <p:ph type="title"/>
          </p:nvPr>
        </p:nvSpPr>
        <p:spPr>
          <a:xfrm>
            <a:off x="3849402" y="1776300"/>
            <a:ext cx="4493100" cy="2990400"/>
          </a:xfrm>
          <a:prstGeom prst="rect">
            <a:avLst/>
          </a:prstGeom>
          <a:noFill/>
          <a:ln>
            <a:noFill/>
          </a:ln>
        </p:spPr>
        <p:txBody>
          <a:bodyPr spcFirstLastPara="1" wrap="square" lIns="0" tIns="0" rIns="0" bIns="0" anchor="b" anchorCtr="0">
            <a:noAutofit/>
          </a:bodyPr>
          <a:lstStyle>
            <a:lvl1pPr lvl="0" algn="ctr" rtl="0">
              <a:spcBef>
                <a:spcPts val="0"/>
              </a:spcBef>
              <a:spcAft>
                <a:spcPts val="0"/>
              </a:spcAft>
              <a:buSzPts val="6400"/>
              <a:buNone/>
              <a:defRPr sz="6400" i="0"/>
            </a:lvl1pPr>
            <a:lvl2pPr lvl="1" rtl="0">
              <a:spcBef>
                <a:spcPts val="0"/>
              </a:spcBef>
              <a:spcAft>
                <a:spcPts val="0"/>
              </a:spcAft>
              <a:buClr>
                <a:schemeClr val="accent1"/>
              </a:buClr>
              <a:buSzPts val="8000"/>
              <a:buNone/>
              <a:defRPr sz="8000">
                <a:solidFill>
                  <a:schemeClr val="accent1"/>
                </a:solidFill>
              </a:defRPr>
            </a:lvl2pPr>
            <a:lvl3pPr lvl="2" rtl="0">
              <a:spcBef>
                <a:spcPts val="0"/>
              </a:spcBef>
              <a:spcAft>
                <a:spcPts val="0"/>
              </a:spcAft>
              <a:buClr>
                <a:schemeClr val="accent1"/>
              </a:buClr>
              <a:buSzPts val="8000"/>
              <a:buNone/>
              <a:defRPr sz="8000">
                <a:solidFill>
                  <a:schemeClr val="accent1"/>
                </a:solidFill>
              </a:defRPr>
            </a:lvl3pPr>
            <a:lvl4pPr lvl="3" rtl="0">
              <a:spcBef>
                <a:spcPts val="0"/>
              </a:spcBef>
              <a:spcAft>
                <a:spcPts val="0"/>
              </a:spcAft>
              <a:buClr>
                <a:schemeClr val="accent1"/>
              </a:buClr>
              <a:buSzPts val="8000"/>
              <a:buNone/>
              <a:defRPr sz="8000">
                <a:solidFill>
                  <a:schemeClr val="accent1"/>
                </a:solidFill>
              </a:defRPr>
            </a:lvl4pPr>
            <a:lvl5pPr lvl="4" rtl="0">
              <a:spcBef>
                <a:spcPts val="0"/>
              </a:spcBef>
              <a:spcAft>
                <a:spcPts val="0"/>
              </a:spcAft>
              <a:buClr>
                <a:schemeClr val="accent1"/>
              </a:buClr>
              <a:buSzPts val="8000"/>
              <a:buNone/>
              <a:defRPr sz="8000">
                <a:solidFill>
                  <a:schemeClr val="accent1"/>
                </a:solidFill>
              </a:defRPr>
            </a:lvl5pPr>
            <a:lvl6pPr lvl="5" rtl="0">
              <a:spcBef>
                <a:spcPts val="0"/>
              </a:spcBef>
              <a:spcAft>
                <a:spcPts val="0"/>
              </a:spcAft>
              <a:buClr>
                <a:schemeClr val="accent1"/>
              </a:buClr>
              <a:buSzPts val="8000"/>
              <a:buNone/>
              <a:defRPr sz="8000">
                <a:solidFill>
                  <a:schemeClr val="accent1"/>
                </a:solidFill>
              </a:defRPr>
            </a:lvl6pPr>
            <a:lvl7pPr lvl="6" rtl="0">
              <a:spcBef>
                <a:spcPts val="0"/>
              </a:spcBef>
              <a:spcAft>
                <a:spcPts val="0"/>
              </a:spcAft>
              <a:buClr>
                <a:schemeClr val="accent1"/>
              </a:buClr>
              <a:buSzPts val="8000"/>
              <a:buNone/>
              <a:defRPr sz="8000">
                <a:solidFill>
                  <a:schemeClr val="accent1"/>
                </a:solidFill>
              </a:defRPr>
            </a:lvl7pPr>
            <a:lvl8pPr lvl="7" rtl="0">
              <a:spcBef>
                <a:spcPts val="0"/>
              </a:spcBef>
              <a:spcAft>
                <a:spcPts val="0"/>
              </a:spcAft>
              <a:buClr>
                <a:schemeClr val="accent1"/>
              </a:buClr>
              <a:buSzPts val="8000"/>
              <a:buNone/>
              <a:defRPr sz="8000">
                <a:solidFill>
                  <a:schemeClr val="accent1"/>
                </a:solidFill>
              </a:defRPr>
            </a:lvl8pPr>
            <a:lvl9pPr lvl="8" rtl="0">
              <a:spcBef>
                <a:spcPts val="0"/>
              </a:spcBef>
              <a:spcAft>
                <a:spcPts val="0"/>
              </a:spcAft>
              <a:buClr>
                <a:schemeClr val="accent1"/>
              </a:buClr>
              <a:buSzPts val="8000"/>
              <a:buNone/>
              <a:defRPr sz="8000">
                <a:solidFill>
                  <a:schemeClr val="accent1"/>
                </a:solidFill>
              </a:defRPr>
            </a:lvl9pPr>
          </a:lstStyle>
          <a:p>
            <a:endParaRPr/>
          </a:p>
        </p:txBody>
      </p:sp>
      <p:sp>
        <p:nvSpPr>
          <p:cNvPr id="77" name="Google Shape;77;gc467ca354d_2_9299"/>
          <p:cNvSpPr txBox="1">
            <a:spLocks noGrp="1"/>
          </p:cNvSpPr>
          <p:nvPr>
            <p:ph type="subTitle" idx="1"/>
          </p:nvPr>
        </p:nvSpPr>
        <p:spPr>
          <a:xfrm>
            <a:off x="3306802" y="5177069"/>
            <a:ext cx="5578500" cy="473700"/>
          </a:xfrm>
          <a:prstGeom prst="rect">
            <a:avLst/>
          </a:prstGeom>
        </p:spPr>
        <p:txBody>
          <a:bodyPr spcFirstLastPara="1" wrap="square" lIns="0" tIns="0" rIns="0" bIns="0" anchor="t" anchorCtr="0">
            <a:noAutofit/>
          </a:bodyPr>
          <a:lstStyle>
            <a:lvl1pPr lvl="0" algn="ctr" rtl="0">
              <a:spcBef>
                <a:spcPts val="0"/>
              </a:spcBef>
              <a:spcAft>
                <a:spcPts val="0"/>
              </a:spcAft>
              <a:buNone/>
              <a:defRPr sz="2400"/>
            </a:lvl1pPr>
            <a:lvl2pPr lvl="1" algn="ctr" rtl="0">
              <a:spcBef>
                <a:spcPts val="0"/>
              </a:spcBef>
              <a:spcAft>
                <a:spcPts val="0"/>
              </a:spcAft>
              <a:buNone/>
              <a:defRPr sz="2400"/>
            </a:lvl2pPr>
            <a:lvl3pPr lvl="2" algn="ctr" rtl="0">
              <a:spcBef>
                <a:spcPts val="0"/>
              </a:spcBef>
              <a:spcAft>
                <a:spcPts val="0"/>
              </a:spcAft>
              <a:buNone/>
              <a:defRPr sz="2400"/>
            </a:lvl3pPr>
            <a:lvl4pPr lvl="3" algn="ctr" rtl="0">
              <a:spcBef>
                <a:spcPts val="0"/>
              </a:spcBef>
              <a:spcAft>
                <a:spcPts val="0"/>
              </a:spcAft>
              <a:buNone/>
              <a:defRPr sz="2400"/>
            </a:lvl4pPr>
            <a:lvl5pPr lvl="4" algn="ctr" rtl="0">
              <a:spcBef>
                <a:spcPts val="0"/>
              </a:spcBef>
              <a:spcAft>
                <a:spcPts val="0"/>
              </a:spcAft>
              <a:buNone/>
              <a:defRPr sz="2400"/>
            </a:lvl5pPr>
            <a:lvl6pPr lvl="5" algn="ctr" rtl="0">
              <a:spcBef>
                <a:spcPts val="0"/>
              </a:spcBef>
              <a:spcAft>
                <a:spcPts val="0"/>
              </a:spcAft>
              <a:buNone/>
              <a:defRPr sz="2400"/>
            </a:lvl6pPr>
            <a:lvl7pPr lvl="6" algn="ctr" rtl="0">
              <a:spcBef>
                <a:spcPts val="0"/>
              </a:spcBef>
              <a:spcAft>
                <a:spcPts val="0"/>
              </a:spcAft>
              <a:buNone/>
              <a:defRPr sz="2400"/>
            </a:lvl7pPr>
            <a:lvl8pPr lvl="7" algn="ctr" rtl="0">
              <a:spcBef>
                <a:spcPts val="0"/>
              </a:spcBef>
              <a:spcAft>
                <a:spcPts val="0"/>
              </a:spcAft>
              <a:buNone/>
              <a:defRPr sz="2400"/>
            </a:lvl8pPr>
            <a:lvl9pPr lvl="8" algn="ctr" rtl="0">
              <a:spcBef>
                <a:spcPts val="0"/>
              </a:spcBef>
              <a:spcAft>
                <a:spcPts val="0"/>
              </a:spcAft>
              <a:buNone/>
              <a:defRPr sz="2400"/>
            </a:lvl9pPr>
          </a:lstStyle>
          <a:p>
            <a:endParaRPr/>
          </a:p>
        </p:txBody>
      </p:sp>
      <p:grpSp>
        <p:nvGrpSpPr>
          <p:cNvPr id="78" name="Google Shape;78;gc467ca354d_2_9299"/>
          <p:cNvGrpSpPr/>
          <p:nvPr/>
        </p:nvGrpSpPr>
        <p:grpSpPr>
          <a:xfrm rot="10800000">
            <a:off x="3101979" y="1161843"/>
            <a:ext cx="5988212" cy="4725251"/>
            <a:chOff x="2256903" y="816487"/>
            <a:chExt cx="4630180" cy="3653639"/>
          </a:xfrm>
        </p:grpSpPr>
        <p:sp>
          <p:nvSpPr>
            <p:cNvPr id="79" name="Google Shape;79;gc467ca354d_2_9299"/>
            <p:cNvSpPr/>
            <p:nvPr/>
          </p:nvSpPr>
          <p:spPr>
            <a:xfrm>
              <a:off x="2256903" y="816487"/>
              <a:ext cx="4630180" cy="3653639"/>
            </a:xfrm>
            <a:custGeom>
              <a:avLst/>
              <a:gdLst/>
              <a:ahLst/>
              <a:cxnLst/>
              <a:rect l="l" t="t" r="r" b="b"/>
              <a:pathLst>
                <a:path w="90191" h="71169" extrusionOk="0">
                  <a:moveTo>
                    <a:pt x="51262" y="4765"/>
                  </a:moveTo>
                  <a:cubicBezTo>
                    <a:pt x="51543" y="4765"/>
                    <a:pt x="51822" y="4770"/>
                    <a:pt x="52107" y="4781"/>
                  </a:cubicBezTo>
                  <a:cubicBezTo>
                    <a:pt x="53975" y="4833"/>
                    <a:pt x="54987" y="5361"/>
                    <a:pt x="55432" y="6154"/>
                  </a:cubicBezTo>
                  <a:cubicBezTo>
                    <a:pt x="51794" y="7210"/>
                    <a:pt x="48217" y="9267"/>
                    <a:pt x="46121" y="10663"/>
                  </a:cubicBezTo>
                  <a:cubicBezTo>
                    <a:pt x="46025" y="10731"/>
                    <a:pt x="45925" y="10799"/>
                    <a:pt x="45825" y="10863"/>
                  </a:cubicBezTo>
                  <a:cubicBezTo>
                    <a:pt x="45553" y="10363"/>
                    <a:pt x="45052" y="9947"/>
                    <a:pt x="44389" y="9719"/>
                  </a:cubicBezTo>
                  <a:cubicBezTo>
                    <a:pt x="46153" y="8262"/>
                    <a:pt x="44493" y="6181"/>
                    <a:pt x="42360" y="6181"/>
                  </a:cubicBezTo>
                  <a:cubicBezTo>
                    <a:pt x="42252" y="6181"/>
                    <a:pt x="42140" y="6190"/>
                    <a:pt x="42032" y="6198"/>
                  </a:cubicBezTo>
                  <a:cubicBezTo>
                    <a:pt x="44973" y="5302"/>
                    <a:pt x="48058" y="4765"/>
                    <a:pt x="51262" y="4765"/>
                  </a:cubicBezTo>
                  <a:close/>
                  <a:moveTo>
                    <a:pt x="53559" y="12371"/>
                  </a:moveTo>
                  <a:lnTo>
                    <a:pt x="53559" y="12371"/>
                  </a:lnTo>
                  <a:cubicBezTo>
                    <a:pt x="53323" y="12716"/>
                    <a:pt x="53087" y="13044"/>
                    <a:pt x="52859" y="13348"/>
                  </a:cubicBezTo>
                  <a:cubicBezTo>
                    <a:pt x="52583" y="13296"/>
                    <a:pt x="52315" y="13252"/>
                    <a:pt x="52038" y="13216"/>
                  </a:cubicBezTo>
                  <a:cubicBezTo>
                    <a:pt x="52551" y="12916"/>
                    <a:pt x="53059" y="12632"/>
                    <a:pt x="53559" y="12371"/>
                  </a:cubicBezTo>
                  <a:close/>
                  <a:moveTo>
                    <a:pt x="60457" y="10499"/>
                  </a:moveTo>
                  <a:cubicBezTo>
                    <a:pt x="60693" y="10607"/>
                    <a:pt x="60869" y="10772"/>
                    <a:pt x="60978" y="10999"/>
                  </a:cubicBezTo>
                  <a:cubicBezTo>
                    <a:pt x="61593" y="12308"/>
                    <a:pt x="60645" y="13856"/>
                    <a:pt x="59453" y="15213"/>
                  </a:cubicBezTo>
                  <a:cubicBezTo>
                    <a:pt x="58601" y="15592"/>
                    <a:pt x="57772" y="16017"/>
                    <a:pt x="56965" y="16465"/>
                  </a:cubicBezTo>
                  <a:cubicBezTo>
                    <a:pt x="57004" y="16417"/>
                    <a:pt x="57044" y="16369"/>
                    <a:pt x="57080" y="16325"/>
                  </a:cubicBezTo>
                  <a:cubicBezTo>
                    <a:pt x="58365" y="14737"/>
                    <a:pt x="59685" y="12648"/>
                    <a:pt x="60457" y="10499"/>
                  </a:cubicBezTo>
                  <a:close/>
                  <a:moveTo>
                    <a:pt x="48430" y="17945"/>
                  </a:moveTo>
                  <a:lnTo>
                    <a:pt x="48430" y="17945"/>
                  </a:lnTo>
                  <a:cubicBezTo>
                    <a:pt x="47685" y="18670"/>
                    <a:pt x="46889" y="19346"/>
                    <a:pt x="46041" y="19985"/>
                  </a:cubicBezTo>
                  <a:cubicBezTo>
                    <a:pt x="45949" y="19542"/>
                    <a:pt x="45721" y="19121"/>
                    <a:pt x="45397" y="18766"/>
                  </a:cubicBezTo>
                  <a:cubicBezTo>
                    <a:pt x="46389" y="18382"/>
                    <a:pt x="47405" y="18098"/>
                    <a:pt x="48430" y="17945"/>
                  </a:cubicBezTo>
                  <a:close/>
                  <a:moveTo>
                    <a:pt x="14204" y="18897"/>
                  </a:moveTo>
                  <a:lnTo>
                    <a:pt x="14204" y="18897"/>
                  </a:lnTo>
                  <a:cubicBezTo>
                    <a:pt x="11908" y="21130"/>
                    <a:pt x="9710" y="23439"/>
                    <a:pt x="7582" y="25787"/>
                  </a:cubicBezTo>
                  <a:cubicBezTo>
                    <a:pt x="8911" y="23163"/>
                    <a:pt x="11455" y="20874"/>
                    <a:pt x="14204" y="18897"/>
                  </a:cubicBezTo>
                  <a:close/>
                  <a:moveTo>
                    <a:pt x="35198" y="24947"/>
                  </a:moveTo>
                  <a:cubicBezTo>
                    <a:pt x="35198" y="25015"/>
                    <a:pt x="35202" y="25084"/>
                    <a:pt x="35206" y="25152"/>
                  </a:cubicBezTo>
                  <a:cubicBezTo>
                    <a:pt x="34670" y="25728"/>
                    <a:pt x="34138" y="26304"/>
                    <a:pt x="33606" y="26880"/>
                  </a:cubicBezTo>
                  <a:cubicBezTo>
                    <a:pt x="32177" y="27564"/>
                    <a:pt x="30768" y="28253"/>
                    <a:pt x="29412" y="28960"/>
                  </a:cubicBezTo>
                  <a:cubicBezTo>
                    <a:pt x="31313" y="27600"/>
                    <a:pt x="33257" y="26275"/>
                    <a:pt x="35198" y="24947"/>
                  </a:cubicBezTo>
                  <a:close/>
                  <a:moveTo>
                    <a:pt x="82050" y="30753"/>
                  </a:moveTo>
                  <a:cubicBezTo>
                    <a:pt x="83182" y="32002"/>
                    <a:pt x="81618" y="35483"/>
                    <a:pt x="80535" y="37715"/>
                  </a:cubicBezTo>
                  <a:cubicBezTo>
                    <a:pt x="80363" y="37691"/>
                    <a:pt x="80191" y="37683"/>
                    <a:pt x="80015" y="37679"/>
                  </a:cubicBezTo>
                  <a:cubicBezTo>
                    <a:pt x="80631" y="36171"/>
                    <a:pt x="81051" y="34635"/>
                    <a:pt x="81103" y="33122"/>
                  </a:cubicBezTo>
                  <a:cubicBezTo>
                    <a:pt x="81243" y="32969"/>
                    <a:pt x="81383" y="32829"/>
                    <a:pt x="81519" y="32677"/>
                  </a:cubicBezTo>
                  <a:cubicBezTo>
                    <a:pt x="81984" y="32162"/>
                    <a:pt x="82100" y="31625"/>
                    <a:pt x="81995" y="31133"/>
                  </a:cubicBezTo>
                  <a:cubicBezTo>
                    <a:pt x="82113" y="30996"/>
                    <a:pt x="82150" y="30866"/>
                    <a:pt x="82050" y="30753"/>
                  </a:cubicBezTo>
                  <a:close/>
                  <a:moveTo>
                    <a:pt x="24039" y="37231"/>
                  </a:moveTo>
                  <a:lnTo>
                    <a:pt x="24039" y="37231"/>
                  </a:lnTo>
                  <a:cubicBezTo>
                    <a:pt x="21838" y="39604"/>
                    <a:pt x="19629" y="41972"/>
                    <a:pt x="17396" y="44321"/>
                  </a:cubicBezTo>
                  <a:cubicBezTo>
                    <a:pt x="17372" y="44333"/>
                    <a:pt x="17353" y="44341"/>
                    <a:pt x="17329" y="44353"/>
                  </a:cubicBezTo>
                  <a:lnTo>
                    <a:pt x="17329" y="44353"/>
                  </a:lnTo>
                  <a:cubicBezTo>
                    <a:pt x="18181" y="43385"/>
                    <a:pt x="19001" y="42448"/>
                    <a:pt x="19730" y="41552"/>
                  </a:cubicBezTo>
                  <a:cubicBezTo>
                    <a:pt x="20634" y="40444"/>
                    <a:pt x="21462" y="39287"/>
                    <a:pt x="22262" y="38116"/>
                  </a:cubicBezTo>
                  <a:cubicBezTo>
                    <a:pt x="22866" y="37823"/>
                    <a:pt x="23459" y="37527"/>
                    <a:pt x="24039" y="37231"/>
                  </a:cubicBezTo>
                  <a:close/>
                  <a:moveTo>
                    <a:pt x="47909" y="45757"/>
                  </a:moveTo>
                  <a:lnTo>
                    <a:pt x="47909" y="45757"/>
                  </a:lnTo>
                  <a:cubicBezTo>
                    <a:pt x="47757" y="46286"/>
                    <a:pt x="47613" y="46818"/>
                    <a:pt x="47486" y="47350"/>
                  </a:cubicBezTo>
                  <a:cubicBezTo>
                    <a:pt x="45705" y="49346"/>
                    <a:pt x="43813" y="51271"/>
                    <a:pt x="41816" y="53144"/>
                  </a:cubicBezTo>
                  <a:cubicBezTo>
                    <a:pt x="41844" y="52991"/>
                    <a:pt x="41868" y="52843"/>
                    <a:pt x="41896" y="52695"/>
                  </a:cubicBezTo>
                  <a:cubicBezTo>
                    <a:pt x="41988" y="52195"/>
                    <a:pt x="42108" y="51703"/>
                    <a:pt x="42228" y="51207"/>
                  </a:cubicBezTo>
                  <a:cubicBezTo>
                    <a:pt x="42801" y="50491"/>
                    <a:pt x="43377" y="49778"/>
                    <a:pt x="43961" y="49067"/>
                  </a:cubicBezTo>
                  <a:cubicBezTo>
                    <a:pt x="45292" y="47974"/>
                    <a:pt x="46609" y="46873"/>
                    <a:pt x="47909" y="45757"/>
                  </a:cubicBezTo>
                  <a:close/>
                  <a:moveTo>
                    <a:pt x="42628" y="36615"/>
                  </a:moveTo>
                  <a:lnTo>
                    <a:pt x="42628" y="36615"/>
                  </a:lnTo>
                  <a:cubicBezTo>
                    <a:pt x="42092" y="37539"/>
                    <a:pt x="41576" y="38483"/>
                    <a:pt x="41072" y="39440"/>
                  </a:cubicBezTo>
                  <a:cubicBezTo>
                    <a:pt x="38243" y="42389"/>
                    <a:pt x="35550" y="45409"/>
                    <a:pt x="33054" y="48386"/>
                  </a:cubicBezTo>
                  <a:cubicBezTo>
                    <a:pt x="32457" y="49094"/>
                    <a:pt x="31549" y="50295"/>
                    <a:pt x="30624" y="51719"/>
                  </a:cubicBezTo>
                  <a:cubicBezTo>
                    <a:pt x="29200" y="52808"/>
                    <a:pt x="27560" y="53999"/>
                    <a:pt x="25708" y="54564"/>
                  </a:cubicBezTo>
                  <a:cubicBezTo>
                    <a:pt x="25887" y="53667"/>
                    <a:pt x="26260" y="52788"/>
                    <a:pt x="26727" y="51927"/>
                  </a:cubicBezTo>
                  <a:cubicBezTo>
                    <a:pt x="30284" y="47514"/>
                    <a:pt x="34550" y="43436"/>
                    <a:pt x="38747" y="39324"/>
                  </a:cubicBezTo>
                  <a:cubicBezTo>
                    <a:pt x="40083" y="38479"/>
                    <a:pt x="41372" y="37571"/>
                    <a:pt x="42628" y="36615"/>
                  </a:cubicBezTo>
                  <a:close/>
                  <a:moveTo>
                    <a:pt x="64182" y="53560"/>
                  </a:moveTo>
                  <a:lnTo>
                    <a:pt x="64182" y="53560"/>
                  </a:lnTo>
                  <a:cubicBezTo>
                    <a:pt x="63086" y="55377"/>
                    <a:pt x="61750" y="57681"/>
                    <a:pt x="60065" y="59650"/>
                  </a:cubicBezTo>
                  <a:cubicBezTo>
                    <a:pt x="60278" y="58717"/>
                    <a:pt x="60553" y="57777"/>
                    <a:pt x="60885" y="56836"/>
                  </a:cubicBezTo>
                  <a:cubicBezTo>
                    <a:pt x="60954" y="56708"/>
                    <a:pt x="61026" y="56581"/>
                    <a:pt x="61098" y="56452"/>
                  </a:cubicBezTo>
                  <a:cubicBezTo>
                    <a:pt x="62141" y="55504"/>
                    <a:pt x="63170" y="54536"/>
                    <a:pt x="64182" y="53560"/>
                  </a:cubicBezTo>
                  <a:close/>
                  <a:moveTo>
                    <a:pt x="72865" y="51691"/>
                  </a:moveTo>
                  <a:cubicBezTo>
                    <a:pt x="71520" y="53840"/>
                    <a:pt x="70128" y="55876"/>
                    <a:pt x="68499" y="57901"/>
                  </a:cubicBezTo>
                  <a:cubicBezTo>
                    <a:pt x="67219" y="59497"/>
                    <a:pt x="65931" y="61085"/>
                    <a:pt x="64518" y="62598"/>
                  </a:cubicBezTo>
                  <a:cubicBezTo>
                    <a:pt x="65811" y="61118"/>
                    <a:pt x="66939" y="59521"/>
                    <a:pt x="67971" y="58012"/>
                  </a:cubicBezTo>
                  <a:cubicBezTo>
                    <a:pt x="69323" y="56044"/>
                    <a:pt x="70560" y="54020"/>
                    <a:pt x="71768" y="51983"/>
                  </a:cubicBezTo>
                  <a:cubicBezTo>
                    <a:pt x="72148" y="51903"/>
                    <a:pt x="72509" y="51803"/>
                    <a:pt x="72865" y="51691"/>
                  </a:cubicBezTo>
                  <a:close/>
                  <a:moveTo>
                    <a:pt x="40544" y="62790"/>
                  </a:moveTo>
                  <a:lnTo>
                    <a:pt x="40544" y="62790"/>
                  </a:lnTo>
                  <a:cubicBezTo>
                    <a:pt x="40515" y="63059"/>
                    <a:pt x="40544" y="63323"/>
                    <a:pt x="40616" y="63578"/>
                  </a:cubicBezTo>
                  <a:cubicBezTo>
                    <a:pt x="39656" y="63839"/>
                    <a:pt x="38687" y="64010"/>
                    <a:pt x="37715" y="64067"/>
                  </a:cubicBezTo>
                  <a:cubicBezTo>
                    <a:pt x="38675" y="63694"/>
                    <a:pt x="39619" y="63266"/>
                    <a:pt x="40544" y="62790"/>
                  </a:cubicBezTo>
                  <a:close/>
                  <a:moveTo>
                    <a:pt x="50186" y="0"/>
                  </a:moveTo>
                  <a:cubicBezTo>
                    <a:pt x="45685" y="0"/>
                    <a:pt x="40923" y="1348"/>
                    <a:pt x="36618" y="3181"/>
                  </a:cubicBezTo>
                  <a:cubicBezTo>
                    <a:pt x="36178" y="2361"/>
                    <a:pt x="35154" y="1729"/>
                    <a:pt x="34077" y="1729"/>
                  </a:cubicBezTo>
                  <a:cubicBezTo>
                    <a:pt x="33826" y="1729"/>
                    <a:pt x="33573" y="1764"/>
                    <a:pt x="33325" y="1836"/>
                  </a:cubicBezTo>
                  <a:cubicBezTo>
                    <a:pt x="27968" y="3409"/>
                    <a:pt x="24286" y="7651"/>
                    <a:pt x="21090" y="11575"/>
                  </a:cubicBezTo>
                  <a:cubicBezTo>
                    <a:pt x="19313" y="12495"/>
                    <a:pt x="17597" y="13472"/>
                    <a:pt x="15956" y="14456"/>
                  </a:cubicBezTo>
                  <a:cubicBezTo>
                    <a:pt x="10915" y="17477"/>
                    <a:pt x="5053" y="21594"/>
                    <a:pt x="3577" y="26860"/>
                  </a:cubicBezTo>
                  <a:cubicBezTo>
                    <a:pt x="3376" y="27580"/>
                    <a:pt x="3833" y="28441"/>
                    <a:pt x="4774" y="28609"/>
                  </a:cubicBezTo>
                  <a:cubicBezTo>
                    <a:pt x="4861" y="28624"/>
                    <a:pt x="4953" y="28628"/>
                    <a:pt x="5042" y="28640"/>
                  </a:cubicBezTo>
                  <a:cubicBezTo>
                    <a:pt x="3733" y="30133"/>
                    <a:pt x="2445" y="31629"/>
                    <a:pt x="1168" y="33126"/>
                  </a:cubicBezTo>
                  <a:cubicBezTo>
                    <a:pt x="0" y="34490"/>
                    <a:pt x="1320" y="36059"/>
                    <a:pt x="2937" y="36459"/>
                  </a:cubicBezTo>
                  <a:cubicBezTo>
                    <a:pt x="2625" y="37339"/>
                    <a:pt x="2429" y="38247"/>
                    <a:pt x="2373" y="39191"/>
                  </a:cubicBezTo>
                  <a:cubicBezTo>
                    <a:pt x="2329" y="39955"/>
                    <a:pt x="2933" y="40904"/>
                    <a:pt x="3789" y="41236"/>
                  </a:cubicBezTo>
                  <a:cubicBezTo>
                    <a:pt x="4061" y="41340"/>
                    <a:pt x="4342" y="41436"/>
                    <a:pt x="4621" y="41520"/>
                  </a:cubicBezTo>
                  <a:cubicBezTo>
                    <a:pt x="2949" y="44141"/>
                    <a:pt x="1600" y="46878"/>
                    <a:pt x="848" y="49826"/>
                  </a:cubicBezTo>
                  <a:cubicBezTo>
                    <a:pt x="484" y="51263"/>
                    <a:pt x="1876" y="52795"/>
                    <a:pt x="3544" y="52795"/>
                  </a:cubicBezTo>
                  <a:cubicBezTo>
                    <a:pt x="3813" y="52795"/>
                    <a:pt x="4089" y="52755"/>
                    <a:pt x="4366" y="52668"/>
                  </a:cubicBezTo>
                  <a:lnTo>
                    <a:pt x="4366" y="52668"/>
                  </a:lnTo>
                  <a:cubicBezTo>
                    <a:pt x="2809" y="55332"/>
                    <a:pt x="1720" y="58105"/>
                    <a:pt x="1568" y="60982"/>
                  </a:cubicBezTo>
                  <a:cubicBezTo>
                    <a:pt x="1496" y="62334"/>
                    <a:pt x="3016" y="63318"/>
                    <a:pt x="4497" y="63318"/>
                  </a:cubicBezTo>
                  <a:cubicBezTo>
                    <a:pt x="5182" y="63318"/>
                    <a:pt x="5858" y="63107"/>
                    <a:pt x="6370" y="62630"/>
                  </a:cubicBezTo>
                  <a:cubicBezTo>
                    <a:pt x="7862" y="61229"/>
                    <a:pt x="9330" y="59809"/>
                    <a:pt x="10791" y="58381"/>
                  </a:cubicBezTo>
                  <a:cubicBezTo>
                    <a:pt x="10867" y="59585"/>
                    <a:pt x="12395" y="60505"/>
                    <a:pt x="13856" y="60505"/>
                  </a:cubicBezTo>
                  <a:cubicBezTo>
                    <a:pt x="14344" y="60505"/>
                    <a:pt x="14824" y="60406"/>
                    <a:pt x="15241" y="60173"/>
                  </a:cubicBezTo>
                  <a:lnTo>
                    <a:pt x="15241" y="60173"/>
                  </a:lnTo>
                  <a:cubicBezTo>
                    <a:pt x="14912" y="60926"/>
                    <a:pt x="14604" y="61682"/>
                    <a:pt x="14332" y="62459"/>
                  </a:cubicBezTo>
                  <a:cubicBezTo>
                    <a:pt x="13856" y="63827"/>
                    <a:pt x="15272" y="65527"/>
                    <a:pt x="17001" y="65527"/>
                  </a:cubicBezTo>
                  <a:cubicBezTo>
                    <a:pt x="17281" y="65527"/>
                    <a:pt x="17573" y="65483"/>
                    <a:pt x="17861" y="65383"/>
                  </a:cubicBezTo>
                  <a:cubicBezTo>
                    <a:pt x="21290" y="64215"/>
                    <a:pt x="24371" y="62654"/>
                    <a:pt x="27228" y="60858"/>
                  </a:cubicBezTo>
                  <a:lnTo>
                    <a:pt x="27228" y="60858"/>
                  </a:lnTo>
                  <a:cubicBezTo>
                    <a:pt x="27076" y="61590"/>
                    <a:pt x="26960" y="62334"/>
                    <a:pt x="26919" y="63090"/>
                  </a:cubicBezTo>
                  <a:cubicBezTo>
                    <a:pt x="26847" y="64455"/>
                    <a:pt x="28296" y="65427"/>
                    <a:pt x="29820" y="65495"/>
                  </a:cubicBezTo>
                  <a:lnTo>
                    <a:pt x="29893" y="65495"/>
                  </a:lnTo>
                  <a:cubicBezTo>
                    <a:pt x="30513" y="66884"/>
                    <a:pt x="31729" y="68028"/>
                    <a:pt x="33778" y="68612"/>
                  </a:cubicBezTo>
                  <a:cubicBezTo>
                    <a:pt x="34958" y="68948"/>
                    <a:pt x="36158" y="69096"/>
                    <a:pt x="37355" y="69096"/>
                  </a:cubicBezTo>
                  <a:cubicBezTo>
                    <a:pt x="41888" y="69096"/>
                    <a:pt x="46441" y="66952"/>
                    <a:pt x="50262" y="64627"/>
                  </a:cubicBezTo>
                  <a:cubicBezTo>
                    <a:pt x="51059" y="64315"/>
                    <a:pt x="51822" y="63938"/>
                    <a:pt x="52543" y="63506"/>
                  </a:cubicBezTo>
                  <a:lnTo>
                    <a:pt x="52543" y="63506"/>
                  </a:lnTo>
                  <a:cubicBezTo>
                    <a:pt x="52419" y="64287"/>
                    <a:pt x="52339" y="65087"/>
                    <a:pt x="52311" y="65903"/>
                  </a:cubicBezTo>
                  <a:cubicBezTo>
                    <a:pt x="52271" y="67120"/>
                    <a:pt x="53479" y="68160"/>
                    <a:pt x="54871" y="68328"/>
                  </a:cubicBezTo>
                  <a:cubicBezTo>
                    <a:pt x="55900" y="69912"/>
                    <a:pt x="57833" y="71168"/>
                    <a:pt x="59977" y="71168"/>
                  </a:cubicBezTo>
                  <a:cubicBezTo>
                    <a:pt x="60169" y="71168"/>
                    <a:pt x="60365" y="71157"/>
                    <a:pt x="60561" y="71137"/>
                  </a:cubicBezTo>
                  <a:cubicBezTo>
                    <a:pt x="64062" y="70760"/>
                    <a:pt x="66615" y="68263"/>
                    <a:pt x="68712" y="66123"/>
                  </a:cubicBezTo>
                  <a:cubicBezTo>
                    <a:pt x="72237" y="62526"/>
                    <a:pt x="75282" y="58629"/>
                    <a:pt x="77870" y="54536"/>
                  </a:cubicBezTo>
                  <a:cubicBezTo>
                    <a:pt x="81003" y="49582"/>
                    <a:pt x="83964" y="44525"/>
                    <a:pt x="86285" y="39268"/>
                  </a:cubicBezTo>
                  <a:cubicBezTo>
                    <a:pt x="87789" y="35867"/>
                    <a:pt x="90190" y="30217"/>
                    <a:pt x="86388" y="27232"/>
                  </a:cubicBezTo>
                  <a:cubicBezTo>
                    <a:pt x="85184" y="26288"/>
                    <a:pt x="83904" y="25900"/>
                    <a:pt x="82615" y="25900"/>
                  </a:cubicBezTo>
                  <a:cubicBezTo>
                    <a:pt x="81579" y="25900"/>
                    <a:pt x="80539" y="26151"/>
                    <a:pt x="79539" y="26568"/>
                  </a:cubicBezTo>
                  <a:cubicBezTo>
                    <a:pt x="80971" y="24576"/>
                    <a:pt x="82451" y="22611"/>
                    <a:pt x="84048" y="20722"/>
                  </a:cubicBezTo>
                  <a:cubicBezTo>
                    <a:pt x="85533" y="18962"/>
                    <a:pt x="83504" y="17185"/>
                    <a:pt x="81419" y="17185"/>
                  </a:cubicBezTo>
                  <a:cubicBezTo>
                    <a:pt x="80743" y="17185"/>
                    <a:pt x="80063" y="17374"/>
                    <a:pt x="79495" y="17806"/>
                  </a:cubicBezTo>
                  <a:cubicBezTo>
                    <a:pt x="78102" y="18870"/>
                    <a:pt x="76818" y="19990"/>
                    <a:pt x="75602" y="21150"/>
                  </a:cubicBezTo>
                  <a:cubicBezTo>
                    <a:pt x="75057" y="20338"/>
                    <a:pt x="74061" y="19946"/>
                    <a:pt x="72948" y="19946"/>
                  </a:cubicBezTo>
                  <a:cubicBezTo>
                    <a:pt x="72732" y="19946"/>
                    <a:pt x="72512" y="19961"/>
                    <a:pt x="72292" y="19990"/>
                  </a:cubicBezTo>
                  <a:cubicBezTo>
                    <a:pt x="72213" y="20002"/>
                    <a:pt x="72132" y="20018"/>
                    <a:pt x="72052" y="20030"/>
                  </a:cubicBezTo>
                  <a:cubicBezTo>
                    <a:pt x="72252" y="19346"/>
                    <a:pt x="72364" y="18654"/>
                    <a:pt x="72348" y="17957"/>
                  </a:cubicBezTo>
                  <a:cubicBezTo>
                    <a:pt x="72292" y="15797"/>
                    <a:pt x="70576" y="14421"/>
                    <a:pt x="68416" y="13852"/>
                  </a:cubicBezTo>
                  <a:cubicBezTo>
                    <a:pt x="68023" y="13400"/>
                    <a:pt x="67447" y="13080"/>
                    <a:pt x="66735" y="13008"/>
                  </a:cubicBezTo>
                  <a:cubicBezTo>
                    <a:pt x="67147" y="11043"/>
                    <a:pt x="66675" y="9079"/>
                    <a:pt x="64738" y="7267"/>
                  </a:cubicBezTo>
                  <a:cubicBezTo>
                    <a:pt x="63678" y="6270"/>
                    <a:pt x="62385" y="5742"/>
                    <a:pt x="60974" y="5553"/>
                  </a:cubicBezTo>
                  <a:cubicBezTo>
                    <a:pt x="60561" y="3749"/>
                    <a:pt x="59312" y="2177"/>
                    <a:pt x="56773" y="1169"/>
                  </a:cubicBezTo>
                  <a:cubicBezTo>
                    <a:pt x="54708" y="353"/>
                    <a:pt x="52479" y="0"/>
                    <a:pt x="50186" y="0"/>
                  </a:cubicBezTo>
                  <a:close/>
                </a:path>
              </a:pathLst>
            </a:custGeom>
            <a:solidFill>
              <a:srgbClr val="FFFFFF">
                <a:alpha val="8039"/>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0" name="Google Shape;80;gc467ca354d_2_9299"/>
            <p:cNvSpPr/>
            <p:nvPr/>
          </p:nvSpPr>
          <p:spPr>
            <a:xfrm>
              <a:off x="2748611" y="1192720"/>
              <a:ext cx="3311049" cy="2747418"/>
            </a:xfrm>
            <a:custGeom>
              <a:avLst/>
              <a:gdLst/>
              <a:ahLst/>
              <a:cxnLst/>
              <a:rect l="l" t="t" r="r" b="b"/>
              <a:pathLst>
                <a:path w="110793" h="91933" extrusionOk="0">
                  <a:moveTo>
                    <a:pt x="50743" y="6275"/>
                  </a:moveTo>
                  <a:cubicBezTo>
                    <a:pt x="53200" y="6275"/>
                    <a:pt x="56857" y="7419"/>
                    <a:pt x="59430" y="8276"/>
                  </a:cubicBezTo>
                  <a:cubicBezTo>
                    <a:pt x="59393" y="8455"/>
                    <a:pt x="59374" y="8636"/>
                    <a:pt x="59374" y="8815"/>
                  </a:cubicBezTo>
                  <a:cubicBezTo>
                    <a:pt x="57073" y="8172"/>
                    <a:pt x="54732" y="7731"/>
                    <a:pt x="52420" y="7679"/>
                  </a:cubicBezTo>
                  <a:cubicBezTo>
                    <a:pt x="52191" y="7535"/>
                    <a:pt x="51975" y="7387"/>
                    <a:pt x="51744" y="7243"/>
                  </a:cubicBezTo>
                  <a:cubicBezTo>
                    <a:pt x="51131" y="6867"/>
                    <a:pt x="50503" y="6708"/>
                    <a:pt x="49899" y="6708"/>
                  </a:cubicBezTo>
                  <a:cubicBezTo>
                    <a:pt x="49727" y="6708"/>
                    <a:pt x="49555" y="6719"/>
                    <a:pt x="49387" y="6743"/>
                  </a:cubicBezTo>
                  <a:cubicBezTo>
                    <a:pt x="49259" y="6667"/>
                    <a:pt x="49139" y="6623"/>
                    <a:pt x="49022" y="6623"/>
                  </a:cubicBezTo>
                  <a:cubicBezTo>
                    <a:pt x="48943" y="6623"/>
                    <a:pt x="48867" y="6647"/>
                    <a:pt x="48795" y="6691"/>
                  </a:cubicBezTo>
                  <a:cubicBezTo>
                    <a:pt x="49263" y="6395"/>
                    <a:pt x="49940" y="6275"/>
                    <a:pt x="50743" y="6275"/>
                  </a:cubicBezTo>
                  <a:close/>
                  <a:moveTo>
                    <a:pt x="80740" y="16318"/>
                  </a:moveTo>
                  <a:lnTo>
                    <a:pt x="80740" y="16318"/>
                  </a:lnTo>
                  <a:cubicBezTo>
                    <a:pt x="84017" y="17727"/>
                    <a:pt x="87121" y="19182"/>
                    <a:pt x="90214" y="20887"/>
                  </a:cubicBezTo>
                  <a:cubicBezTo>
                    <a:pt x="92648" y="22231"/>
                    <a:pt x="95072" y="23584"/>
                    <a:pt x="97381" y="25064"/>
                  </a:cubicBezTo>
                  <a:cubicBezTo>
                    <a:pt x="95116" y="23708"/>
                    <a:pt x="92687" y="22528"/>
                    <a:pt x="90386" y="21443"/>
                  </a:cubicBezTo>
                  <a:cubicBezTo>
                    <a:pt x="87382" y="20027"/>
                    <a:pt x="84293" y="18730"/>
                    <a:pt x="81188" y="17466"/>
                  </a:cubicBezTo>
                  <a:cubicBezTo>
                    <a:pt x="81068" y="17066"/>
                    <a:pt x="80916" y="16686"/>
                    <a:pt x="80740" y="16318"/>
                  </a:cubicBezTo>
                  <a:close/>
                  <a:moveTo>
                    <a:pt x="83589" y="25417"/>
                  </a:moveTo>
                  <a:lnTo>
                    <a:pt x="83589" y="25417"/>
                  </a:lnTo>
                  <a:cubicBezTo>
                    <a:pt x="86362" y="26565"/>
                    <a:pt x="89878" y="27965"/>
                    <a:pt x="92883" y="29734"/>
                  </a:cubicBezTo>
                  <a:cubicBezTo>
                    <a:pt x="91459" y="29509"/>
                    <a:pt x="90022" y="29221"/>
                    <a:pt x="88591" y="28874"/>
                  </a:cubicBezTo>
                  <a:cubicBezTo>
                    <a:pt x="88399" y="28802"/>
                    <a:pt x="88202" y="28726"/>
                    <a:pt x="88006" y="28650"/>
                  </a:cubicBezTo>
                  <a:cubicBezTo>
                    <a:pt x="86554" y="27553"/>
                    <a:pt x="85081" y="26477"/>
                    <a:pt x="83589" y="25417"/>
                  </a:cubicBezTo>
                  <a:close/>
                  <a:moveTo>
                    <a:pt x="20022" y="28573"/>
                  </a:moveTo>
                  <a:cubicBezTo>
                    <a:pt x="21687" y="28573"/>
                    <a:pt x="23488" y="29394"/>
                    <a:pt x="25108" y="30374"/>
                  </a:cubicBezTo>
                  <a:cubicBezTo>
                    <a:pt x="25688" y="31262"/>
                    <a:pt x="26332" y="32135"/>
                    <a:pt x="27017" y="32979"/>
                  </a:cubicBezTo>
                  <a:cubicBezTo>
                    <a:pt x="26949" y="32942"/>
                    <a:pt x="26873" y="32899"/>
                    <a:pt x="26801" y="32859"/>
                  </a:cubicBezTo>
                  <a:cubicBezTo>
                    <a:pt x="24384" y="31514"/>
                    <a:pt x="21199" y="30130"/>
                    <a:pt x="17918" y="29322"/>
                  </a:cubicBezTo>
                  <a:cubicBezTo>
                    <a:pt x="18086" y="29073"/>
                    <a:pt x="18338" y="28885"/>
                    <a:pt x="18683" y="28774"/>
                  </a:cubicBezTo>
                  <a:cubicBezTo>
                    <a:pt x="19115" y="28634"/>
                    <a:pt x="19562" y="28573"/>
                    <a:pt x="20022" y="28573"/>
                  </a:cubicBezTo>
                  <a:close/>
                  <a:moveTo>
                    <a:pt x="20775" y="36552"/>
                  </a:moveTo>
                  <a:cubicBezTo>
                    <a:pt x="21299" y="36800"/>
                    <a:pt x="21799" y="37048"/>
                    <a:pt x="22263" y="37288"/>
                  </a:cubicBezTo>
                  <a:cubicBezTo>
                    <a:pt x="22183" y="37572"/>
                    <a:pt x="22119" y="37856"/>
                    <a:pt x="22063" y="38140"/>
                  </a:cubicBezTo>
                  <a:cubicBezTo>
                    <a:pt x="21603" y="37604"/>
                    <a:pt x="21175" y="37076"/>
                    <a:pt x="20775" y="36552"/>
                  </a:cubicBezTo>
                  <a:close/>
                  <a:moveTo>
                    <a:pt x="29277" y="41930"/>
                  </a:moveTo>
                  <a:lnTo>
                    <a:pt x="29277" y="41930"/>
                  </a:lnTo>
                  <a:cubicBezTo>
                    <a:pt x="30378" y="42705"/>
                    <a:pt x="31414" y="43542"/>
                    <a:pt x="32386" y="44430"/>
                  </a:cubicBezTo>
                  <a:cubicBezTo>
                    <a:pt x="31710" y="44526"/>
                    <a:pt x="31070" y="44766"/>
                    <a:pt x="30526" y="45106"/>
                  </a:cubicBezTo>
                  <a:cubicBezTo>
                    <a:pt x="29946" y="44066"/>
                    <a:pt x="29505" y="43001"/>
                    <a:pt x="29277" y="41930"/>
                  </a:cubicBezTo>
                  <a:close/>
                  <a:moveTo>
                    <a:pt x="11292" y="34587"/>
                  </a:moveTo>
                  <a:cubicBezTo>
                    <a:pt x="12905" y="38401"/>
                    <a:pt x="16042" y="42149"/>
                    <a:pt x="18174" y="44350"/>
                  </a:cubicBezTo>
                  <a:cubicBezTo>
                    <a:pt x="18270" y="44450"/>
                    <a:pt x="18374" y="44554"/>
                    <a:pt x="18474" y="44658"/>
                  </a:cubicBezTo>
                  <a:cubicBezTo>
                    <a:pt x="17710" y="44942"/>
                    <a:pt x="17078" y="45466"/>
                    <a:pt x="16733" y="46166"/>
                  </a:cubicBezTo>
                  <a:cubicBezTo>
                    <a:pt x="16077" y="45618"/>
                    <a:pt x="15337" y="45387"/>
                    <a:pt x="14621" y="45387"/>
                  </a:cubicBezTo>
                  <a:cubicBezTo>
                    <a:pt x="12788" y="45387"/>
                    <a:pt x="11112" y="46911"/>
                    <a:pt x="11361" y="48635"/>
                  </a:cubicBezTo>
                  <a:cubicBezTo>
                    <a:pt x="9872" y="45282"/>
                    <a:pt x="9040" y="41753"/>
                    <a:pt x="9195" y="38072"/>
                  </a:cubicBezTo>
                  <a:cubicBezTo>
                    <a:pt x="9280" y="36111"/>
                    <a:pt x="10088" y="35051"/>
                    <a:pt x="11292" y="34587"/>
                  </a:cubicBezTo>
                  <a:close/>
                  <a:moveTo>
                    <a:pt x="71694" y="42469"/>
                  </a:moveTo>
                  <a:lnTo>
                    <a:pt x="71694" y="42469"/>
                  </a:lnTo>
                  <a:cubicBezTo>
                    <a:pt x="72497" y="42633"/>
                    <a:pt x="73310" y="42781"/>
                    <a:pt x="74122" y="42918"/>
                  </a:cubicBezTo>
                  <a:cubicBezTo>
                    <a:pt x="77167" y="44783"/>
                    <a:pt x="80104" y="46766"/>
                    <a:pt x="82957" y="48859"/>
                  </a:cubicBezTo>
                  <a:cubicBezTo>
                    <a:pt x="82728" y="48831"/>
                    <a:pt x="82497" y="48807"/>
                    <a:pt x="82272" y="48775"/>
                  </a:cubicBezTo>
                  <a:cubicBezTo>
                    <a:pt x="81516" y="48679"/>
                    <a:pt x="80760" y="48555"/>
                    <a:pt x="80008" y="48427"/>
                  </a:cubicBezTo>
                  <a:cubicBezTo>
                    <a:pt x="78911" y="47831"/>
                    <a:pt x="77823" y="47223"/>
                    <a:pt x="76739" y="46611"/>
                  </a:cubicBezTo>
                  <a:cubicBezTo>
                    <a:pt x="75075" y="45219"/>
                    <a:pt x="73394" y="43834"/>
                    <a:pt x="71694" y="42469"/>
                  </a:cubicBezTo>
                  <a:close/>
                  <a:moveTo>
                    <a:pt x="98873" y="50120"/>
                  </a:moveTo>
                  <a:cubicBezTo>
                    <a:pt x="99269" y="51124"/>
                    <a:pt x="99529" y="52140"/>
                    <a:pt x="99617" y="53156"/>
                  </a:cubicBezTo>
                  <a:cubicBezTo>
                    <a:pt x="99053" y="52153"/>
                    <a:pt x="98397" y="51164"/>
                    <a:pt x="97673" y="50192"/>
                  </a:cubicBezTo>
                  <a:lnTo>
                    <a:pt x="97673" y="50192"/>
                  </a:lnTo>
                  <a:cubicBezTo>
                    <a:pt x="97780" y="50199"/>
                    <a:pt x="97889" y="50203"/>
                    <a:pt x="97996" y="50203"/>
                  </a:cubicBezTo>
                  <a:cubicBezTo>
                    <a:pt x="98297" y="50203"/>
                    <a:pt x="98589" y="50175"/>
                    <a:pt x="98873" y="50120"/>
                  </a:cubicBezTo>
                  <a:close/>
                  <a:moveTo>
                    <a:pt x="40269" y="55789"/>
                  </a:moveTo>
                  <a:cubicBezTo>
                    <a:pt x="41144" y="56349"/>
                    <a:pt x="42025" y="56906"/>
                    <a:pt x="42906" y="57466"/>
                  </a:cubicBezTo>
                  <a:cubicBezTo>
                    <a:pt x="43946" y="58962"/>
                    <a:pt x="44994" y="60439"/>
                    <a:pt x="46074" y="61859"/>
                  </a:cubicBezTo>
                  <a:cubicBezTo>
                    <a:pt x="44001" y="59867"/>
                    <a:pt x="41981" y="57830"/>
                    <a:pt x="39957" y="55797"/>
                  </a:cubicBezTo>
                  <a:cubicBezTo>
                    <a:pt x="40060" y="55797"/>
                    <a:pt x="40164" y="55793"/>
                    <a:pt x="40269" y="55789"/>
                  </a:cubicBezTo>
                  <a:close/>
                  <a:moveTo>
                    <a:pt x="57753" y="48007"/>
                  </a:moveTo>
                  <a:lnTo>
                    <a:pt x="57753" y="48007"/>
                  </a:lnTo>
                  <a:cubicBezTo>
                    <a:pt x="59162" y="48567"/>
                    <a:pt x="60602" y="49111"/>
                    <a:pt x="62054" y="49640"/>
                  </a:cubicBezTo>
                  <a:cubicBezTo>
                    <a:pt x="66556" y="52604"/>
                    <a:pt x="71165" y="55429"/>
                    <a:pt x="75699" y="58046"/>
                  </a:cubicBezTo>
                  <a:cubicBezTo>
                    <a:pt x="76783" y="58670"/>
                    <a:pt x="78611" y="59623"/>
                    <a:pt x="80784" y="60587"/>
                  </a:cubicBezTo>
                  <a:cubicBezTo>
                    <a:pt x="82449" y="62083"/>
                    <a:pt x="84265" y="63804"/>
                    <a:pt x="85125" y="65744"/>
                  </a:cubicBezTo>
                  <a:cubicBezTo>
                    <a:pt x="83757" y="65556"/>
                    <a:pt x="82416" y="65168"/>
                    <a:pt x="81100" y="64672"/>
                  </a:cubicBezTo>
                  <a:cubicBezTo>
                    <a:pt x="74370" y="60947"/>
                    <a:pt x="68156" y="56474"/>
                    <a:pt x="61879" y="52076"/>
                  </a:cubicBezTo>
                  <a:cubicBezTo>
                    <a:pt x="60594" y="50676"/>
                    <a:pt x="59206" y="49324"/>
                    <a:pt x="57753" y="48007"/>
                  </a:cubicBezTo>
                  <a:close/>
                  <a:moveTo>
                    <a:pt x="58690" y="67497"/>
                  </a:moveTo>
                  <a:cubicBezTo>
                    <a:pt x="62311" y="69802"/>
                    <a:pt x="65919" y="72114"/>
                    <a:pt x="69505" y="74455"/>
                  </a:cubicBezTo>
                  <a:cubicBezTo>
                    <a:pt x="69521" y="74479"/>
                    <a:pt x="69533" y="74503"/>
                    <a:pt x="69548" y="74527"/>
                  </a:cubicBezTo>
                  <a:cubicBezTo>
                    <a:pt x="68076" y="73630"/>
                    <a:pt x="66648" y="72775"/>
                    <a:pt x="65284" y="72010"/>
                  </a:cubicBezTo>
                  <a:cubicBezTo>
                    <a:pt x="63587" y="71062"/>
                    <a:pt x="61827" y="70193"/>
                    <a:pt x="60038" y="69353"/>
                  </a:cubicBezTo>
                  <a:cubicBezTo>
                    <a:pt x="59594" y="68721"/>
                    <a:pt x="59142" y="68101"/>
                    <a:pt x="58690" y="67497"/>
                  </a:cubicBezTo>
                  <a:close/>
                  <a:moveTo>
                    <a:pt x="30729" y="77800"/>
                  </a:moveTo>
                  <a:cubicBezTo>
                    <a:pt x="34134" y="80208"/>
                    <a:pt x="37656" y="82513"/>
                    <a:pt x="41240" y="84742"/>
                  </a:cubicBezTo>
                  <a:cubicBezTo>
                    <a:pt x="37235" y="83349"/>
                    <a:pt x="33743" y="80681"/>
                    <a:pt x="30729" y="77800"/>
                  </a:cubicBezTo>
                  <a:close/>
                  <a:moveTo>
                    <a:pt x="50300" y="1"/>
                  </a:moveTo>
                  <a:cubicBezTo>
                    <a:pt x="47687" y="1"/>
                    <a:pt x="45246" y="557"/>
                    <a:pt x="43441" y="2138"/>
                  </a:cubicBezTo>
                  <a:cubicBezTo>
                    <a:pt x="40832" y="4418"/>
                    <a:pt x="41004" y="6967"/>
                    <a:pt x="42425" y="9319"/>
                  </a:cubicBezTo>
                  <a:cubicBezTo>
                    <a:pt x="39384" y="7820"/>
                    <a:pt x="36391" y="6263"/>
                    <a:pt x="33506" y="4590"/>
                  </a:cubicBezTo>
                  <a:cubicBezTo>
                    <a:pt x="32866" y="4218"/>
                    <a:pt x="32222" y="4058"/>
                    <a:pt x="31614" y="4058"/>
                  </a:cubicBezTo>
                  <a:cubicBezTo>
                    <a:pt x="28862" y="4058"/>
                    <a:pt x="26849" y="7367"/>
                    <a:pt x="29065" y="9364"/>
                  </a:cubicBezTo>
                  <a:cubicBezTo>
                    <a:pt x="30686" y="10824"/>
                    <a:pt x="32394" y="12172"/>
                    <a:pt x="34162" y="13445"/>
                  </a:cubicBezTo>
                  <a:cubicBezTo>
                    <a:pt x="32682" y="14130"/>
                    <a:pt x="32122" y="15482"/>
                    <a:pt x="32394" y="16918"/>
                  </a:cubicBezTo>
                  <a:cubicBezTo>
                    <a:pt x="32410" y="17002"/>
                    <a:pt x="32439" y="17082"/>
                    <a:pt x="32454" y="17166"/>
                  </a:cubicBezTo>
                  <a:cubicBezTo>
                    <a:pt x="31482" y="16970"/>
                    <a:pt x="30498" y="16854"/>
                    <a:pt x="29510" y="16854"/>
                  </a:cubicBezTo>
                  <a:cubicBezTo>
                    <a:pt x="29438" y="16854"/>
                    <a:pt x="29366" y="16854"/>
                    <a:pt x="29294" y="16858"/>
                  </a:cubicBezTo>
                  <a:cubicBezTo>
                    <a:pt x="25996" y="16914"/>
                    <a:pt x="23900" y="18715"/>
                    <a:pt x="23032" y="20975"/>
                  </a:cubicBezTo>
                  <a:cubicBezTo>
                    <a:pt x="22347" y="21391"/>
                    <a:pt x="21855" y="21995"/>
                    <a:pt x="21747" y="22736"/>
                  </a:cubicBezTo>
                  <a:cubicBezTo>
                    <a:pt x="21095" y="22643"/>
                    <a:pt x="20443" y="22595"/>
                    <a:pt x="19795" y="22591"/>
                  </a:cubicBezTo>
                  <a:cubicBezTo>
                    <a:pt x="17458" y="22591"/>
                    <a:pt x="15154" y="23244"/>
                    <a:pt x="12988" y="24833"/>
                  </a:cubicBezTo>
                  <a:cubicBezTo>
                    <a:pt x="11472" y="25945"/>
                    <a:pt x="10668" y="27297"/>
                    <a:pt x="10380" y="28781"/>
                  </a:cubicBezTo>
                  <a:cubicBezTo>
                    <a:pt x="7627" y="29210"/>
                    <a:pt x="5226" y="30518"/>
                    <a:pt x="3690" y="33182"/>
                  </a:cubicBezTo>
                  <a:cubicBezTo>
                    <a:pt x="0" y="39588"/>
                    <a:pt x="2541" y="47491"/>
                    <a:pt x="6759" y="54305"/>
                  </a:cubicBezTo>
                  <a:cubicBezTo>
                    <a:pt x="5222" y="54873"/>
                    <a:pt x="4118" y="56369"/>
                    <a:pt x="4711" y="57758"/>
                  </a:cubicBezTo>
                  <a:cubicBezTo>
                    <a:pt x="7111" y="63375"/>
                    <a:pt x="13573" y="67237"/>
                    <a:pt x="19562" y="70585"/>
                  </a:cubicBezTo>
                  <a:cubicBezTo>
                    <a:pt x="20967" y="72446"/>
                    <a:pt x="22456" y="74247"/>
                    <a:pt x="23952" y="75963"/>
                  </a:cubicBezTo>
                  <a:cubicBezTo>
                    <a:pt x="28561" y="81249"/>
                    <a:pt x="34843" y="87395"/>
                    <a:pt x="42877" y="88943"/>
                  </a:cubicBezTo>
                  <a:cubicBezTo>
                    <a:pt x="43045" y="88975"/>
                    <a:pt x="43221" y="88991"/>
                    <a:pt x="43397" y="88991"/>
                  </a:cubicBezTo>
                  <a:cubicBezTo>
                    <a:pt x="44354" y="88991"/>
                    <a:pt x="45322" y="88518"/>
                    <a:pt x="45538" y="87687"/>
                  </a:cubicBezTo>
                  <a:cubicBezTo>
                    <a:pt x="45562" y="87595"/>
                    <a:pt x="45570" y="87499"/>
                    <a:pt x="45589" y="87406"/>
                  </a:cubicBezTo>
                  <a:cubicBezTo>
                    <a:pt x="47862" y="88775"/>
                    <a:pt x="50143" y="90127"/>
                    <a:pt x="52428" y="91464"/>
                  </a:cubicBezTo>
                  <a:cubicBezTo>
                    <a:pt x="52980" y="91792"/>
                    <a:pt x="53556" y="91932"/>
                    <a:pt x="54117" y="91932"/>
                  </a:cubicBezTo>
                  <a:cubicBezTo>
                    <a:pt x="55657" y="91932"/>
                    <a:pt x="57065" y="90856"/>
                    <a:pt x="57513" y="89611"/>
                  </a:cubicBezTo>
                  <a:cubicBezTo>
                    <a:pt x="58854" y="89940"/>
                    <a:pt x="60242" y="90147"/>
                    <a:pt x="61679" y="90204"/>
                  </a:cubicBezTo>
                  <a:cubicBezTo>
                    <a:pt x="61718" y="90204"/>
                    <a:pt x="61759" y="90208"/>
                    <a:pt x="61799" y="90208"/>
                  </a:cubicBezTo>
                  <a:cubicBezTo>
                    <a:pt x="62939" y="90208"/>
                    <a:pt x="64307" y="89587"/>
                    <a:pt x="64795" y="88723"/>
                  </a:cubicBezTo>
                  <a:cubicBezTo>
                    <a:pt x="64959" y="88435"/>
                    <a:pt x="65099" y="88143"/>
                    <a:pt x="65232" y="87846"/>
                  </a:cubicBezTo>
                  <a:cubicBezTo>
                    <a:pt x="69225" y="89599"/>
                    <a:pt x="73402" y="91015"/>
                    <a:pt x="77895" y="91800"/>
                  </a:cubicBezTo>
                  <a:cubicBezTo>
                    <a:pt x="78135" y="91844"/>
                    <a:pt x="78375" y="91864"/>
                    <a:pt x="78615" y="91864"/>
                  </a:cubicBezTo>
                  <a:cubicBezTo>
                    <a:pt x="80928" y="91864"/>
                    <a:pt x="83093" y="90007"/>
                    <a:pt x="82233" y="88115"/>
                  </a:cubicBezTo>
                  <a:lnTo>
                    <a:pt x="82233" y="88115"/>
                  </a:lnTo>
                  <a:cubicBezTo>
                    <a:pt x="86297" y="89748"/>
                    <a:pt x="90527" y="90887"/>
                    <a:pt x="94912" y="91048"/>
                  </a:cubicBezTo>
                  <a:cubicBezTo>
                    <a:pt x="94960" y="91048"/>
                    <a:pt x="95008" y="91052"/>
                    <a:pt x="95056" y="91052"/>
                  </a:cubicBezTo>
                  <a:cubicBezTo>
                    <a:pt x="97985" y="91052"/>
                    <a:pt x="99697" y="87678"/>
                    <a:pt x="97425" y="86014"/>
                  </a:cubicBezTo>
                  <a:cubicBezTo>
                    <a:pt x="95289" y="84450"/>
                    <a:pt x="93123" y="82909"/>
                    <a:pt x="90947" y="81381"/>
                  </a:cubicBezTo>
                  <a:cubicBezTo>
                    <a:pt x="93392" y="81273"/>
                    <a:pt x="95080" y="78456"/>
                    <a:pt x="93684" y="76716"/>
                  </a:cubicBezTo>
                  <a:lnTo>
                    <a:pt x="93684" y="76716"/>
                  </a:lnTo>
                  <a:cubicBezTo>
                    <a:pt x="94824" y="77059"/>
                    <a:pt x="95980" y="77379"/>
                    <a:pt x="97165" y="77667"/>
                  </a:cubicBezTo>
                  <a:cubicBezTo>
                    <a:pt x="97444" y="77732"/>
                    <a:pt x="97732" y="77763"/>
                    <a:pt x="98020" y="77763"/>
                  </a:cubicBezTo>
                  <a:cubicBezTo>
                    <a:pt x="100249" y="77763"/>
                    <a:pt x="102582" y="75896"/>
                    <a:pt x="101626" y="73966"/>
                  </a:cubicBezTo>
                  <a:cubicBezTo>
                    <a:pt x="99845" y="70374"/>
                    <a:pt x="97464" y="67148"/>
                    <a:pt x="94720" y="64151"/>
                  </a:cubicBezTo>
                  <a:lnTo>
                    <a:pt x="94720" y="64151"/>
                  </a:lnTo>
                  <a:cubicBezTo>
                    <a:pt x="95841" y="64312"/>
                    <a:pt x="96973" y="64432"/>
                    <a:pt x="98129" y="64476"/>
                  </a:cubicBezTo>
                  <a:lnTo>
                    <a:pt x="98277" y="64476"/>
                  </a:lnTo>
                  <a:cubicBezTo>
                    <a:pt x="100277" y="64476"/>
                    <a:pt x="101694" y="62995"/>
                    <a:pt x="101794" y="61435"/>
                  </a:cubicBezTo>
                  <a:cubicBezTo>
                    <a:pt x="101798" y="61407"/>
                    <a:pt x="101794" y="61383"/>
                    <a:pt x="101798" y="61359"/>
                  </a:cubicBezTo>
                  <a:cubicBezTo>
                    <a:pt x="103911" y="60707"/>
                    <a:pt x="105659" y="59434"/>
                    <a:pt x="106548" y="57285"/>
                  </a:cubicBezTo>
                  <a:cubicBezTo>
                    <a:pt x="109000" y="51364"/>
                    <a:pt x="104955" y="45071"/>
                    <a:pt x="100469" y="40009"/>
                  </a:cubicBezTo>
                  <a:cubicBezTo>
                    <a:pt x="99994" y="39173"/>
                    <a:pt x="99422" y="38373"/>
                    <a:pt x="98761" y="37612"/>
                  </a:cubicBezTo>
                  <a:lnTo>
                    <a:pt x="98761" y="37612"/>
                  </a:lnTo>
                  <a:cubicBezTo>
                    <a:pt x="99954" y="37744"/>
                    <a:pt x="101174" y="37828"/>
                    <a:pt x="102419" y="37856"/>
                  </a:cubicBezTo>
                  <a:cubicBezTo>
                    <a:pt x="102450" y="37856"/>
                    <a:pt x="102478" y="37860"/>
                    <a:pt x="102510" y="37860"/>
                  </a:cubicBezTo>
                  <a:cubicBezTo>
                    <a:pt x="104327" y="37860"/>
                    <a:pt x="105863" y="36608"/>
                    <a:pt x="106119" y="35175"/>
                  </a:cubicBezTo>
                  <a:cubicBezTo>
                    <a:pt x="108752" y="33999"/>
                    <a:pt x="110792" y="31699"/>
                    <a:pt x="110400" y="29210"/>
                  </a:cubicBezTo>
                  <a:cubicBezTo>
                    <a:pt x="109824" y="25540"/>
                    <a:pt x="106020" y="22864"/>
                    <a:pt x="102755" y="20667"/>
                  </a:cubicBezTo>
                  <a:cubicBezTo>
                    <a:pt x="97269" y="16970"/>
                    <a:pt x="91327" y="13781"/>
                    <a:pt x="85081" y="11068"/>
                  </a:cubicBezTo>
                  <a:cubicBezTo>
                    <a:pt x="77523" y="7783"/>
                    <a:pt x="69817" y="4678"/>
                    <a:pt x="61794" y="2246"/>
                  </a:cubicBezTo>
                  <a:cubicBezTo>
                    <a:pt x="58666" y="1293"/>
                    <a:pt x="54280" y="1"/>
                    <a:pt x="50300" y="1"/>
                  </a:cubicBezTo>
                  <a:close/>
                </a:path>
              </a:pathLst>
            </a:custGeom>
            <a:solidFill>
              <a:srgbClr val="FFFFFF">
                <a:alpha val="8039"/>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grpSp>
        <p:nvGrpSpPr>
          <p:cNvPr id="81" name="Google Shape;81;gc467ca354d_2_9299"/>
          <p:cNvGrpSpPr/>
          <p:nvPr/>
        </p:nvGrpSpPr>
        <p:grpSpPr>
          <a:xfrm>
            <a:off x="439630" y="661979"/>
            <a:ext cx="11416800" cy="5796282"/>
            <a:chOff x="329730" y="496497"/>
            <a:chExt cx="8562814" cy="4347320"/>
          </a:xfrm>
        </p:grpSpPr>
        <p:sp>
          <p:nvSpPr>
            <p:cNvPr id="82" name="Google Shape;82;gc467ca354d_2_9299"/>
            <p:cNvSpPr/>
            <p:nvPr/>
          </p:nvSpPr>
          <p:spPr>
            <a:xfrm>
              <a:off x="2037446" y="4413496"/>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3" name="Google Shape;83;gc467ca354d_2_9299"/>
            <p:cNvSpPr/>
            <p:nvPr/>
          </p:nvSpPr>
          <p:spPr>
            <a:xfrm>
              <a:off x="4682315" y="589970"/>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4" name="Google Shape;84;gc467ca354d_2_9299"/>
            <p:cNvSpPr/>
            <p:nvPr/>
          </p:nvSpPr>
          <p:spPr>
            <a:xfrm>
              <a:off x="329730" y="3776930"/>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5" name="Google Shape;85;gc467ca354d_2_9299"/>
            <p:cNvSpPr/>
            <p:nvPr/>
          </p:nvSpPr>
          <p:spPr>
            <a:xfrm>
              <a:off x="6319091" y="1948597"/>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6" name="Google Shape;86;gc467ca354d_2_9299"/>
            <p:cNvSpPr/>
            <p:nvPr/>
          </p:nvSpPr>
          <p:spPr>
            <a:xfrm>
              <a:off x="7412116" y="4682797"/>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7" name="Google Shape;87;gc467ca354d_2_9299"/>
            <p:cNvSpPr/>
            <p:nvPr/>
          </p:nvSpPr>
          <p:spPr>
            <a:xfrm>
              <a:off x="646175" y="496497"/>
              <a:ext cx="97897" cy="93470"/>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8" name="Google Shape;88;gc467ca354d_2_9299"/>
            <p:cNvSpPr/>
            <p:nvPr/>
          </p:nvSpPr>
          <p:spPr>
            <a:xfrm>
              <a:off x="8789221" y="702534"/>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HEADLINE DESIGN  2">
  <p:cSld name="Two Content_1">
    <p:bg>
      <p:bgPr>
        <a:blipFill>
          <a:blip r:embed="rId2">
            <a:alphaModFix/>
          </a:blip>
          <a:stretch>
            <a:fillRect/>
          </a:stretch>
        </a:blipFill>
        <a:effectLst/>
      </p:bgPr>
    </p:bg>
    <p:spTree>
      <p:nvGrpSpPr>
        <p:cNvPr id="1" name="Shape 89"/>
        <p:cNvGrpSpPr/>
        <p:nvPr/>
      </p:nvGrpSpPr>
      <p:grpSpPr>
        <a:xfrm>
          <a:off x="0" y="0"/>
          <a:ext cx="0" cy="0"/>
          <a:chOff x="0" y="0"/>
          <a:chExt cx="0" cy="0"/>
        </a:xfrm>
      </p:grpSpPr>
      <p:grpSp>
        <p:nvGrpSpPr>
          <p:cNvPr id="90" name="Google Shape;90;gc467ca354d_2_9313"/>
          <p:cNvGrpSpPr/>
          <p:nvPr/>
        </p:nvGrpSpPr>
        <p:grpSpPr>
          <a:xfrm rot="10800000">
            <a:off x="8838746" y="1846879"/>
            <a:ext cx="2868860" cy="2263794"/>
            <a:chOff x="2256903" y="816487"/>
            <a:chExt cx="4630180" cy="3653639"/>
          </a:xfrm>
        </p:grpSpPr>
        <p:sp>
          <p:nvSpPr>
            <p:cNvPr id="91" name="Google Shape;91;gc467ca354d_2_9313"/>
            <p:cNvSpPr/>
            <p:nvPr/>
          </p:nvSpPr>
          <p:spPr>
            <a:xfrm>
              <a:off x="2256903" y="816487"/>
              <a:ext cx="4630180" cy="3653639"/>
            </a:xfrm>
            <a:custGeom>
              <a:avLst/>
              <a:gdLst/>
              <a:ahLst/>
              <a:cxnLst/>
              <a:rect l="l" t="t" r="r" b="b"/>
              <a:pathLst>
                <a:path w="90191" h="71169" extrusionOk="0">
                  <a:moveTo>
                    <a:pt x="51262" y="4765"/>
                  </a:moveTo>
                  <a:cubicBezTo>
                    <a:pt x="51543" y="4765"/>
                    <a:pt x="51822" y="4770"/>
                    <a:pt x="52107" y="4781"/>
                  </a:cubicBezTo>
                  <a:cubicBezTo>
                    <a:pt x="53975" y="4833"/>
                    <a:pt x="54987" y="5361"/>
                    <a:pt x="55432" y="6154"/>
                  </a:cubicBezTo>
                  <a:cubicBezTo>
                    <a:pt x="51794" y="7210"/>
                    <a:pt x="48217" y="9267"/>
                    <a:pt x="46121" y="10663"/>
                  </a:cubicBezTo>
                  <a:cubicBezTo>
                    <a:pt x="46025" y="10731"/>
                    <a:pt x="45925" y="10799"/>
                    <a:pt x="45825" y="10863"/>
                  </a:cubicBezTo>
                  <a:cubicBezTo>
                    <a:pt x="45553" y="10363"/>
                    <a:pt x="45052" y="9947"/>
                    <a:pt x="44389" y="9719"/>
                  </a:cubicBezTo>
                  <a:cubicBezTo>
                    <a:pt x="46153" y="8262"/>
                    <a:pt x="44493" y="6181"/>
                    <a:pt x="42360" y="6181"/>
                  </a:cubicBezTo>
                  <a:cubicBezTo>
                    <a:pt x="42252" y="6181"/>
                    <a:pt x="42140" y="6190"/>
                    <a:pt x="42032" y="6198"/>
                  </a:cubicBezTo>
                  <a:cubicBezTo>
                    <a:pt x="44973" y="5302"/>
                    <a:pt x="48058" y="4765"/>
                    <a:pt x="51262" y="4765"/>
                  </a:cubicBezTo>
                  <a:close/>
                  <a:moveTo>
                    <a:pt x="53559" y="12371"/>
                  </a:moveTo>
                  <a:lnTo>
                    <a:pt x="53559" y="12371"/>
                  </a:lnTo>
                  <a:cubicBezTo>
                    <a:pt x="53323" y="12716"/>
                    <a:pt x="53087" y="13044"/>
                    <a:pt x="52859" y="13348"/>
                  </a:cubicBezTo>
                  <a:cubicBezTo>
                    <a:pt x="52583" y="13296"/>
                    <a:pt x="52315" y="13252"/>
                    <a:pt x="52038" y="13216"/>
                  </a:cubicBezTo>
                  <a:cubicBezTo>
                    <a:pt x="52551" y="12916"/>
                    <a:pt x="53059" y="12632"/>
                    <a:pt x="53559" y="12371"/>
                  </a:cubicBezTo>
                  <a:close/>
                  <a:moveTo>
                    <a:pt x="60457" y="10499"/>
                  </a:moveTo>
                  <a:cubicBezTo>
                    <a:pt x="60693" y="10607"/>
                    <a:pt x="60869" y="10772"/>
                    <a:pt x="60978" y="10999"/>
                  </a:cubicBezTo>
                  <a:cubicBezTo>
                    <a:pt x="61593" y="12308"/>
                    <a:pt x="60645" y="13856"/>
                    <a:pt x="59453" y="15213"/>
                  </a:cubicBezTo>
                  <a:cubicBezTo>
                    <a:pt x="58601" y="15592"/>
                    <a:pt x="57772" y="16017"/>
                    <a:pt x="56965" y="16465"/>
                  </a:cubicBezTo>
                  <a:cubicBezTo>
                    <a:pt x="57004" y="16417"/>
                    <a:pt x="57044" y="16369"/>
                    <a:pt x="57080" y="16325"/>
                  </a:cubicBezTo>
                  <a:cubicBezTo>
                    <a:pt x="58365" y="14737"/>
                    <a:pt x="59685" y="12648"/>
                    <a:pt x="60457" y="10499"/>
                  </a:cubicBezTo>
                  <a:close/>
                  <a:moveTo>
                    <a:pt x="48430" y="17945"/>
                  </a:moveTo>
                  <a:lnTo>
                    <a:pt x="48430" y="17945"/>
                  </a:lnTo>
                  <a:cubicBezTo>
                    <a:pt x="47685" y="18670"/>
                    <a:pt x="46889" y="19346"/>
                    <a:pt x="46041" y="19985"/>
                  </a:cubicBezTo>
                  <a:cubicBezTo>
                    <a:pt x="45949" y="19542"/>
                    <a:pt x="45721" y="19121"/>
                    <a:pt x="45397" y="18766"/>
                  </a:cubicBezTo>
                  <a:cubicBezTo>
                    <a:pt x="46389" y="18382"/>
                    <a:pt x="47405" y="18098"/>
                    <a:pt x="48430" y="17945"/>
                  </a:cubicBezTo>
                  <a:close/>
                  <a:moveTo>
                    <a:pt x="14204" y="18897"/>
                  </a:moveTo>
                  <a:lnTo>
                    <a:pt x="14204" y="18897"/>
                  </a:lnTo>
                  <a:cubicBezTo>
                    <a:pt x="11908" y="21130"/>
                    <a:pt x="9710" y="23439"/>
                    <a:pt x="7582" y="25787"/>
                  </a:cubicBezTo>
                  <a:cubicBezTo>
                    <a:pt x="8911" y="23163"/>
                    <a:pt x="11455" y="20874"/>
                    <a:pt x="14204" y="18897"/>
                  </a:cubicBezTo>
                  <a:close/>
                  <a:moveTo>
                    <a:pt x="35198" y="24947"/>
                  </a:moveTo>
                  <a:cubicBezTo>
                    <a:pt x="35198" y="25015"/>
                    <a:pt x="35202" y="25084"/>
                    <a:pt x="35206" y="25152"/>
                  </a:cubicBezTo>
                  <a:cubicBezTo>
                    <a:pt x="34670" y="25728"/>
                    <a:pt x="34138" y="26304"/>
                    <a:pt x="33606" y="26880"/>
                  </a:cubicBezTo>
                  <a:cubicBezTo>
                    <a:pt x="32177" y="27564"/>
                    <a:pt x="30768" y="28253"/>
                    <a:pt x="29412" y="28960"/>
                  </a:cubicBezTo>
                  <a:cubicBezTo>
                    <a:pt x="31313" y="27600"/>
                    <a:pt x="33257" y="26275"/>
                    <a:pt x="35198" y="24947"/>
                  </a:cubicBezTo>
                  <a:close/>
                  <a:moveTo>
                    <a:pt x="82050" y="30753"/>
                  </a:moveTo>
                  <a:cubicBezTo>
                    <a:pt x="83182" y="32002"/>
                    <a:pt x="81618" y="35483"/>
                    <a:pt x="80535" y="37715"/>
                  </a:cubicBezTo>
                  <a:cubicBezTo>
                    <a:pt x="80363" y="37691"/>
                    <a:pt x="80191" y="37683"/>
                    <a:pt x="80015" y="37679"/>
                  </a:cubicBezTo>
                  <a:cubicBezTo>
                    <a:pt x="80631" y="36171"/>
                    <a:pt x="81051" y="34635"/>
                    <a:pt x="81103" y="33122"/>
                  </a:cubicBezTo>
                  <a:cubicBezTo>
                    <a:pt x="81243" y="32969"/>
                    <a:pt x="81383" y="32829"/>
                    <a:pt x="81519" y="32677"/>
                  </a:cubicBezTo>
                  <a:cubicBezTo>
                    <a:pt x="81984" y="32162"/>
                    <a:pt x="82100" y="31625"/>
                    <a:pt x="81995" y="31133"/>
                  </a:cubicBezTo>
                  <a:cubicBezTo>
                    <a:pt x="82113" y="30996"/>
                    <a:pt x="82150" y="30866"/>
                    <a:pt x="82050" y="30753"/>
                  </a:cubicBezTo>
                  <a:close/>
                  <a:moveTo>
                    <a:pt x="24039" y="37231"/>
                  </a:moveTo>
                  <a:lnTo>
                    <a:pt x="24039" y="37231"/>
                  </a:lnTo>
                  <a:cubicBezTo>
                    <a:pt x="21838" y="39604"/>
                    <a:pt x="19629" y="41972"/>
                    <a:pt x="17396" y="44321"/>
                  </a:cubicBezTo>
                  <a:cubicBezTo>
                    <a:pt x="17372" y="44333"/>
                    <a:pt x="17353" y="44341"/>
                    <a:pt x="17329" y="44353"/>
                  </a:cubicBezTo>
                  <a:lnTo>
                    <a:pt x="17329" y="44353"/>
                  </a:lnTo>
                  <a:cubicBezTo>
                    <a:pt x="18181" y="43385"/>
                    <a:pt x="19001" y="42448"/>
                    <a:pt x="19730" y="41552"/>
                  </a:cubicBezTo>
                  <a:cubicBezTo>
                    <a:pt x="20634" y="40444"/>
                    <a:pt x="21462" y="39287"/>
                    <a:pt x="22262" y="38116"/>
                  </a:cubicBezTo>
                  <a:cubicBezTo>
                    <a:pt x="22866" y="37823"/>
                    <a:pt x="23459" y="37527"/>
                    <a:pt x="24039" y="37231"/>
                  </a:cubicBezTo>
                  <a:close/>
                  <a:moveTo>
                    <a:pt x="47909" y="45757"/>
                  </a:moveTo>
                  <a:lnTo>
                    <a:pt x="47909" y="45757"/>
                  </a:lnTo>
                  <a:cubicBezTo>
                    <a:pt x="47757" y="46286"/>
                    <a:pt x="47613" y="46818"/>
                    <a:pt x="47486" y="47350"/>
                  </a:cubicBezTo>
                  <a:cubicBezTo>
                    <a:pt x="45705" y="49346"/>
                    <a:pt x="43813" y="51271"/>
                    <a:pt x="41816" y="53144"/>
                  </a:cubicBezTo>
                  <a:cubicBezTo>
                    <a:pt x="41844" y="52991"/>
                    <a:pt x="41868" y="52843"/>
                    <a:pt x="41896" y="52695"/>
                  </a:cubicBezTo>
                  <a:cubicBezTo>
                    <a:pt x="41988" y="52195"/>
                    <a:pt x="42108" y="51703"/>
                    <a:pt x="42228" y="51207"/>
                  </a:cubicBezTo>
                  <a:cubicBezTo>
                    <a:pt x="42801" y="50491"/>
                    <a:pt x="43377" y="49778"/>
                    <a:pt x="43961" y="49067"/>
                  </a:cubicBezTo>
                  <a:cubicBezTo>
                    <a:pt x="45292" y="47974"/>
                    <a:pt x="46609" y="46873"/>
                    <a:pt x="47909" y="45757"/>
                  </a:cubicBezTo>
                  <a:close/>
                  <a:moveTo>
                    <a:pt x="42628" y="36615"/>
                  </a:moveTo>
                  <a:lnTo>
                    <a:pt x="42628" y="36615"/>
                  </a:lnTo>
                  <a:cubicBezTo>
                    <a:pt x="42092" y="37539"/>
                    <a:pt x="41576" y="38483"/>
                    <a:pt x="41072" y="39440"/>
                  </a:cubicBezTo>
                  <a:cubicBezTo>
                    <a:pt x="38243" y="42389"/>
                    <a:pt x="35550" y="45409"/>
                    <a:pt x="33054" y="48386"/>
                  </a:cubicBezTo>
                  <a:cubicBezTo>
                    <a:pt x="32457" y="49094"/>
                    <a:pt x="31549" y="50295"/>
                    <a:pt x="30624" y="51719"/>
                  </a:cubicBezTo>
                  <a:cubicBezTo>
                    <a:pt x="29200" y="52808"/>
                    <a:pt x="27560" y="53999"/>
                    <a:pt x="25708" y="54564"/>
                  </a:cubicBezTo>
                  <a:cubicBezTo>
                    <a:pt x="25887" y="53667"/>
                    <a:pt x="26260" y="52788"/>
                    <a:pt x="26727" y="51927"/>
                  </a:cubicBezTo>
                  <a:cubicBezTo>
                    <a:pt x="30284" y="47514"/>
                    <a:pt x="34550" y="43436"/>
                    <a:pt x="38747" y="39324"/>
                  </a:cubicBezTo>
                  <a:cubicBezTo>
                    <a:pt x="40083" y="38479"/>
                    <a:pt x="41372" y="37571"/>
                    <a:pt x="42628" y="36615"/>
                  </a:cubicBezTo>
                  <a:close/>
                  <a:moveTo>
                    <a:pt x="64182" y="53560"/>
                  </a:moveTo>
                  <a:lnTo>
                    <a:pt x="64182" y="53560"/>
                  </a:lnTo>
                  <a:cubicBezTo>
                    <a:pt x="63086" y="55377"/>
                    <a:pt x="61750" y="57681"/>
                    <a:pt x="60065" y="59650"/>
                  </a:cubicBezTo>
                  <a:cubicBezTo>
                    <a:pt x="60278" y="58717"/>
                    <a:pt x="60553" y="57777"/>
                    <a:pt x="60885" y="56836"/>
                  </a:cubicBezTo>
                  <a:cubicBezTo>
                    <a:pt x="60954" y="56708"/>
                    <a:pt x="61026" y="56581"/>
                    <a:pt x="61098" y="56452"/>
                  </a:cubicBezTo>
                  <a:cubicBezTo>
                    <a:pt x="62141" y="55504"/>
                    <a:pt x="63170" y="54536"/>
                    <a:pt x="64182" y="53560"/>
                  </a:cubicBezTo>
                  <a:close/>
                  <a:moveTo>
                    <a:pt x="72865" y="51691"/>
                  </a:moveTo>
                  <a:cubicBezTo>
                    <a:pt x="71520" y="53840"/>
                    <a:pt x="70128" y="55876"/>
                    <a:pt x="68499" y="57901"/>
                  </a:cubicBezTo>
                  <a:cubicBezTo>
                    <a:pt x="67219" y="59497"/>
                    <a:pt x="65931" y="61085"/>
                    <a:pt x="64518" y="62598"/>
                  </a:cubicBezTo>
                  <a:cubicBezTo>
                    <a:pt x="65811" y="61118"/>
                    <a:pt x="66939" y="59521"/>
                    <a:pt x="67971" y="58012"/>
                  </a:cubicBezTo>
                  <a:cubicBezTo>
                    <a:pt x="69323" y="56044"/>
                    <a:pt x="70560" y="54020"/>
                    <a:pt x="71768" y="51983"/>
                  </a:cubicBezTo>
                  <a:cubicBezTo>
                    <a:pt x="72148" y="51903"/>
                    <a:pt x="72509" y="51803"/>
                    <a:pt x="72865" y="51691"/>
                  </a:cubicBezTo>
                  <a:close/>
                  <a:moveTo>
                    <a:pt x="40544" y="62790"/>
                  </a:moveTo>
                  <a:lnTo>
                    <a:pt x="40544" y="62790"/>
                  </a:lnTo>
                  <a:cubicBezTo>
                    <a:pt x="40515" y="63059"/>
                    <a:pt x="40544" y="63323"/>
                    <a:pt x="40616" y="63578"/>
                  </a:cubicBezTo>
                  <a:cubicBezTo>
                    <a:pt x="39656" y="63839"/>
                    <a:pt x="38687" y="64010"/>
                    <a:pt x="37715" y="64067"/>
                  </a:cubicBezTo>
                  <a:cubicBezTo>
                    <a:pt x="38675" y="63694"/>
                    <a:pt x="39619" y="63266"/>
                    <a:pt x="40544" y="62790"/>
                  </a:cubicBezTo>
                  <a:close/>
                  <a:moveTo>
                    <a:pt x="50186" y="0"/>
                  </a:moveTo>
                  <a:cubicBezTo>
                    <a:pt x="45685" y="0"/>
                    <a:pt x="40923" y="1348"/>
                    <a:pt x="36618" y="3181"/>
                  </a:cubicBezTo>
                  <a:cubicBezTo>
                    <a:pt x="36178" y="2361"/>
                    <a:pt x="35154" y="1729"/>
                    <a:pt x="34077" y="1729"/>
                  </a:cubicBezTo>
                  <a:cubicBezTo>
                    <a:pt x="33826" y="1729"/>
                    <a:pt x="33573" y="1764"/>
                    <a:pt x="33325" y="1836"/>
                  </a:cubicBezTo>
                  <a:cubicBezTo>
                    <a:pt x="27968" y="3409"/>
                    <a:pt x="24286" y="7651"/>
                    <a:pt x="21090" y="11575"/>
                  </a:cubicBezTo>
                  <a:cubicBezTo>
                    <a:pt x="19313" y="12495"/>
                    <a:pt x="17597" y="13472"/>
                    <a:pt x="15956" y="14456"/>
                  </a:cubicBezTo>
                  <a:cubicBezTo>
                    <a:pt x="10915" y="17477"/>
                    <a:pt x="5053" y="21594"/>
                    <a:pt x="3577" y="26860"/>
                  </a:cubicBezTo>
                  <a:cubicBezTo>
                    <a:pt x="3376" y="27580"/>
                    <a:pt x="3833" y="28441"/>
                    <a:pt x="4774" y="28609"/>
                  </a:cubicBezTo>
                  <a:cubicBezTo>
                    <a:pt x="4861" y="28624"/>
                    <a:pt x="4953" y="28628"/>
                    <a:pt x="5042" y="28640"/>
                  </a:cubicBezTo>
                  <a:cubicBezTo>
                    <a:pt x="3733" y="30133"/>
                    <a:pt x="2445" y="31629"/>
                    <a:pt x="1168" y="33126"/>
                  </a:cubicBezTo>
                  <a:cubicBezTo>
                    <a:pt x="0" y="34490"/>
                    <a:pt x="1320" y="36059"/>
                    <a:pt x="2937" y="36459"/>
                  </a:cubicBezTo>
                  <a:cubicBezTo>
                    <a:pt x="2625" y="37339"/>
                    <a:pt x="2429" y="38247"/>
                    <a:pt x="2373" y="39191"/>
                  </a:cubicBezTo>
                  <a:cubicBezTo>
                    <a:pt x="2329" y="39955"/>
                    <a:pt x="2933" y="40904"/>
                    <a:pt x="3789" y="41236"/>
                  </a:cubicBezTo>
                  <a:cubicBezTo>
                    <a:pt x="4061" y="41340"/>
                    <a:pt x="4342" y="41436"/>
                    <a:pt x="4621" y="41520"/>
                  </a:cubicBezTo>
                  <a:cubicBezTo>
                    <a:pt x="2949" y="44141"/>
                    <a:pt x="1600" y="46878"/>
                    <a:pt x="848" y="49826"/>
                  </a:cubicBezTo>
                  <a:cubicBezTo>
                    <a:pt x="484" y="51263"/>
                    <a:pt x="1876" y="52795"/>
                    <a:pt x="3544" y="52795"/>
                  </a:cubicBezTo>
                  <a:cubicBezTo>
                    <a:pt x="3813" y="52795"/>
                    <a:pt x="4089" y="52755"/>
                    <a:pt x="4366" y="52668"/>
                  </a:cubicBezTo>
                  <a:lnTo>
                    <a:pt x="4366" y="52668"/>
                  </a:lnTo>
                  <a:cubicBezTo>
                    <a:pt x="2809" y="55332"/>
                    <a:pt x="1720" y="58105"/>
                    <a:pt x="1568" y="60982"/>
                  </a:cubicBezTo>
                  <a:cubicBezTo>
                    <a:pt x="1496" y="62334"/>
                    <a:pt x="3016" y="63318"/>
                    <a:pt x="4497" y="63318"/>
                  </a:cubicBezTo>
                  <a:cubicBezTo>
                    <a:pt x="5182" y="63318"/>
                    <a:pt x="5858" y="63107"/>
                    <a:pt x="6370" y="62630"/>
                  </a:cubicBezTo>
                  <a:cubicBezTo>
                    <a:pt x="7862" y="61229"/>
                    <a:pt x="9330" y="59809"/>
                    <a:pt x="10791" y="58381"/>
                  </a:cubicBezTo>
                  <a:cubicBezTo>
                    <a:pt x="10867" y="59585"/>
                    <a:pt x="12395" y="60505"/>
                    <a:pt x="13856" y="60505"/>
                  </a:cubicBezTo>
                  <a:cubicBezTo>
                    <a:pt x="14344" y="60505"/>
                    <a:pt x="14824" y="60406"/>
                    <a:pt x="15241" y="60173"/>
                  </a:cubicBezTo>
                  <a:lnTo>
                    <a:pt x="15241" y="60173"/>
                  </a:lnTo>
                  <a:cubicBezTo>
                    <a:pt x="14912" y="60926"/>
                    <a:pt x="14604" y="61682"/>
                    <a:pt x="14332" y="62459"/>
                  </a:cubicBezTo>
                  <a:cubicBezTo>
                    <a:pt x="13856" y="63827"/>
                    <a:pt x="15272" y="65527"/>
                    <a:pt x="17001" y="65527"/>
                  </a:cubicBezTo>
                  <a:cubicBezTo>
                    <a:pt x="17281" y="65527"/>
                    <a:pt x="17573" y="65483"/>
                    <a:pt x="17861" y="65383"/>
                  </a:cubicBezTo>
                  <a:cubicBezTo>
                    <a:pt x="21290" y="64215"/>
                    <a:pt x="24371" y="62654"/>
                    <a:pt x="27228" y="60858"/>
                  </a:cubicBezTo>
                  <a:lnTo>
                    <a:pt x="27228" y="60858"/>
                  </a:lnTo>
                  <a:cubicBezTo>
                    <a:pt x="27076" y="61590"/>
                    <a:pt x="26960" y="62334"/>
                    <a:pt x="26919" y="63090"/>
                  </a:cubicBezTo>
                  <a:cubicBezTo>
                    <a:pt x="26847" y="64455"/>
                    <a:pt x="28296" y="65427"/>
                    <a:pt x="29820" y="65495"/>
                  </a:cubicBezTo>
                  <a:lnTo>
                    <a:pt x="29893" y="65495"/>
                  </a:lnTo>
                  <a:cubicBezTo>
                    <a:pt x="30513" y="66884"/>
                    <a:pt x="31729" y="68028"/>
                    <a:pt x="33778" y="68612"/>
                  </a:cubicBezTo>
                  <a:cubicBezTo>
                    <a:pt x="34958" y="68948"/>
                    <a:pt x="36158" y="69096"/>
                    <a:pt x="37355" y="69096"/>
                  </a:cubicBezTo>
                  <a:cubicBezTo>
                    <a:pt x="41888" y="69096"/>
                    <a:pt x="46441" y="66952"/>
                    <a:pt x="50262" y="64627"/>
                  </a:cubicBezTo>
                  <a:cubicBezTo>
                    <a:pt x="51059" y="64315"/>
                    <a:pt x="51822" y="63938"/>
                    <a:pt x="52543" y="63506"/>
                  </a:cubicBezTo>
                  <a:lnTo>
                    <a:pt x="52543" y="63506"/>
                  </a:lnTo>
                  <a:cubicBezTo>
                    <a:pt x="52419" y="64287"/>
                    <a:pt x="52339" y="65087"/>
                    <a:pt x="52311" y="65903"/>
                  </a:cubicBezTo>
                  <a:cubicBezTo>
                    <a:pt x="52271" y="67120"/>
                    <a:pt x="53479" y="68160"/>
                    <a:pt x="54871" y="68328"/>
                  </a:cubicBezTo>
                  <a:cubicBezTo>
                    <a:pt x="55900" y="69912"/>
                    <a:pt x="57833" y="71168"/>
                    <a:pt x="59977" y="71168"/>
                  </a:cubicBezTo>
                  <a:cubicBezTo>
                    <a:pt x="60169" y="71168"/>
                    <a:pt x="60365" y="71157"/>
                    <a:pt x="60561" y="71137"/>
                  </a:cubicBezTo>
                  <a:cubicBezTo>
                    <a:pt x="64062" y="70760"/>
                    <a:pt x="66615" y="68263"/>
                    <a:pt x="68712" y="66123"/>
                  </a:cubicBezTo>
                  <a:cubicBezTo>
                    <a:pt x="72237" y="62526"/>
                    <a:pt x="75282" y="58629"/>
                    <a:pt x="77870" y="54536"/>
                  </a:cubicBezTo>
                  <a:cubicBezTo>
                    <a:pt x="81003" y="49582"/>
                    <a:pt x="83964" y="44525"/>
                    <a:pt x="86285" y="39268"/>
                  </a:cubicBezTo>
                  <a:cubicBezTo>
                    <a:pt x="87789" y="35867"/>
                    <a:pt x="90190" y="30217"/>
                    <a:pt x="86388" y="27232"/>
                  </a:cubicBezTo>
                  <a:cubicBezTo>
                    <a:pt x="85184" y="26288"/>
                    <a:pt x="83904" y="25900"/>
                    <a:pt x="82615" y="25900"/>
                  </a:cubicBezTo>
                  <a:cubicBezTo>
                    <a:pt x="81579" y="25900"/>
                    <a:pt x="80539" y="26151"/>
                    <a:pt x="79539" y="26568"/>
                  </a:cubicBezTo>
                  <a:cubicBezTo>
                    <a:pt x="80971" y="24576"/>
                    <a:pt x="82451" y="22611"/>
                    <a:pt x="84048" y="20722"/>
                  </a:cubicBezTo>
                  <a:cubicBezTo>
                    <a:pt x="85533" y="18962"/>
                    <a:pt x="83504" y="17185"/>
                    <a:pt x="81419" y="17185"/>
                  </a:cubicBezTo>
                  <a:cubicBezTo>
                    <a:pt x="80743" y="17185"/>
                    <a:pt x="80063" y="17374"/>
                    <a:pt x="79495" y="17806"/>
                  </a:cubicBezTo>
                  <a:cubicBezTo>
                    <a:pt x="78102" y="18870"/>
                    <a:pt x="76818" y="19990"/>
                    <a:pt x="75602" y="21150"/>
                  </a:cubicBezTo>
                  <a:cubicBezTo>
                    <a:pt x="75057" y="20338"/>
                    <a:pt x="74061" y="19946"/>
                    <a:pt x="72948" y="19946"/>
                  </a:cubicBezTo>
                  <a:cubicBezTo>
                    <a:pt x="72732" y="19946"/>
                    <a:pt x="72512" y="19961"/>
                    <a:pt x="72292" y="19990"/>
                  </a:cubicBezTo>
                  <a:cubicBezTo>
                    <a:pt x="72213" y="20002"/>
                    <a:pt x="72132" y="20018"/>
                    <a:pt x="72052" y="20030"/>
                  </a:cubicBezTo>
                  <a:cubicBezTo>
                    <a:pt x="72252" y="19346"/>
                    <a:pt x="72364" y="18654"/>
                    <a:pt x="72348" y="17957"/>
                  </a:cubicBezTo>
                  <a:cubicBezTo>
                    <a:pt x="72292" y="15797"/>
                    <a:pt x="70576" y="14421"/>
                    <a:pt x="68416" y="13852"/>
                  </a:cubicBezTo>
                  <a:cubicBezTo>
                    <a:pt x="68023" y="13400"/>
                    <a:pt x="67447" y="13080"/>
                    <a:pt x="66735" y="13008"/>
                  </a:cubicBezTo>
                  <a:cubicBezTo>
                    <a:pt x="67147" y="11043"/>
                    <a:pt x="66675" y="9079"/>
                    <a:pt x="64738" y="7267"/>
                  </a:cubicBezTo>
                  <a:cubicBezTo>
                    <a:pt x="63678" y="6270"/>
                    <a:pt x="62385" y="5742"/>
                    <a:pt x="60974" y="5553"/>
                  </a:cubicBezTo>
                  <a:cubicBezTo>
                    <a:pt x="60561" y="3749"/>
                    <a:pt x="59312" y="2177"/>
                    <a:pt x="56773" y="1169"/>
                  </a:cubicBezTo>
                  <a:cubicBezTo>
                    <a:pt x="54708" y="353"/>
                    <a:pt x="52479" y="0"/>
                    <a:pt x="50186" y="0"/>
                  </a:cubicBezTo>
                  <a:close/>
                </a:path>
              </a:pathLst>
            </a:custGeom>
            <a:solidFill>
              <a:srgbClr val="FFFFFF">
                <a:alpha val="8039"/>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92" name="Google Shape;92;gc467ca354d_2_9313"/>
            <p:cNvSpPr/>
            <p:nvPr/>
          </p:nvSpPr>
          <p:spPr>
            <a:xfrm>
              <a:off x="2748611" y="1192720"/>
              <a:ext cx="3311049" cy="2747418"/>
            </a:xfrm>
            <a:custGeom>
              <a:avLst/>
              <a:gdLst/>
              <a:ahLst/>
              <a:cxnLst/>
              <a:rect l="l" t="t" r="r" b="b"/>
              <a:pathLst>
                <a:path w="110793" h="91933" extrusionOk="0">
                  <a:moveTo>
                    <a:pt x="50743" y="6275"/>
                  </a:moveTo>
                  <a:cubicBezTo>
                    <a:pt x="53200" y="6275"/>
                    <a:pt x="56857" y="7419"/>
                    <a:pt x="59430" y="8276"/>
                  </a:cubicBezTo>
                  <a:cubicBezTo>
                    <a:pt x="59393" y="8455"/>
                    <a:pt x="59374" y="8636"/>
                    <a:pt x="59374" y="8815"/>
                  </a:cubicBezTo>
                  <a:cubicBezTo>
                    <a:pt x="57073" y="8172"/>
                    <a:pt x="54732" y="7731"/>
                    <a:pt x="52420" y="7679"/>
                  </a:cubicBezTo>
                  <a:cubicBezTo>
                    <a:pt x="52191" y="7535"/>
                    <a:pt x="51975" y="7387"/>
                    <a:pt x="51744" y="7243"/>
                  </a:cubicBezTo>
                  <a:cubicBezTo>
                    <a:pt x="51131" y="6867"/>
                    <a:pt x="50503" y="6708"/>
                    <a:pt x="49899" y="6708"/>
                  </a:cubicBezTo>
                  <a:cubicBezTo>
                    <a:pt x="49727" y="6708"/>
                    <a:pt x="49555" y="6719"/>
                    <a:pt x="49387" y="6743"/>
                  </a:cubicBezTo>
                  <a:cubicBezTo>
                    <a:pt x="49259" y="6667"/>
                    <a:pt x="49139" y="6623"/>
                    <a:pt x="49022" y="6623"/>
                  </a:cubicBezTo>
                  <a:cubicBezTo>
                    <a:pt x="48943" y="6623"/>
                    <a:pt x="48867" y="6647"/>
                    <a:pt x="48795" y="6691"/>
                  </a:cubicBezTo>
                  <a:cubicBezTo>
                    <a:pt x="49263" y="6395"/>
                    <a:pt x="49940" y="6275"/>
                    <a:pt x="50743" y="6275"/>
                  </a:cubicBezTo>
                  <a:close/>
                  <a:moveTo>
                    <a:pt x="80740" y="16318"/>
                  </a:moveTo>
                  <a:lnTo>
                    <a:pt x="80740" y="16318"/>
                  </a:lnTo>
                  <a:cubicBezTo>
                    <a:pt x="84017" y="17727"/>
                    <a:pt x="87121" y="19182"/>
                    <a:pt x="90214" y="20887"/>
                  </a:cubicBezTo>
                  <a:cubicBezTo>
                    <a:pt x="92648" y="22231"/>
                    <a:pt x="95072" y="23584"/>
                    <a:pt x="97381" y="25064"/>
                  </a:cubicBezTo>
                  <a:cubicBezTo>
                    <a:pt x="95116" y="23708"/>
                    <a:pt x="92687" y="22528"/>
                    <a:pt x="90386" y="21443"/>
                  </a:cubicBezTo>
                  <a:cubicBezTo>
                    <a:pt x="87382" y="20027"/>
                    <a:pt x="84293" y="18730"/>
                    <a:pt x="81188" y="17466"/>
                  </a:cubicBezTo>
                  <a:cubicBezTo>
                    <a:pt x="81068" y="17066"/>
                    <a:pt x="80916" y="16686"/>
                    <a:pt x="80740" y="16318"/>
                  </a:cubicBezTo>
                  <a:close/>
                  <a:moveTo>
                    <a:pt x="83589" y="25417"/>
                  </a:moveTo>
                  <a:lnTo>
                    <a:pt x="83589" y="25417"/>
                  </a:lnTo>
                  <a:cubicBezTo>
                    <a:pt x="86362" y="26565"/>
                    <a:pt x="89878" y="27965"/>
                    <a:pt x="92883" y="29734"/>
                  </a:cubicBezTo>
                  <a:cubicBezTo>
                    <a:pt x="91459" y="29509"/>
                    <a:pt x="90022" y="29221"/>
                    <a:pt x="88591" y="28874"/>
                  </a:cubicBezTo>
                  <a:cubicBezTo>
                    <a:pt x="88399" y="28802"/>
                    <a:pt x="88202" y="28726"/>
                    <a:pt x="88006" y="28650"/>
                  </a:cubicBezTo>
                  <a:cubicBezTo>
                    <a:pt x="86554" y="27553"/>
                    <a:pt x="85081" y="26477"/>
                    <a:pt x="83589" y="25417"/>
                  </a:cubicBezTo>
                  <a:close/>
                  <a:moveTo>
                    <a:pt x="20022" y="28573"/>
                  </a:moveTo>
                  <a:cubicBezTo>
                    <a:pt x="21687" y="28573"/>
                    <a:pt x="23488" y="29394"/>
                    <a:pt x="25108" y="30374"/>
                  </a:cubicBezTo>
                  <a:cubicBezTo>
                    <a:pt x="25688" y="31262"/>
                    <a:pt x="26332" y="32135"/>
                    <a:pt x="27017" y="32979"/>
                  </a:cubicBezTo>
                  <a:cubicBezTo>
                    <a:pt x="26949" y="32942"/>
                    <a:pt x="26873" y="32899"/>
                    <a:pt x="26801" y="32859"/>
                  </a:cubicBezTo>
                  <a:cubicBezTo>
                    <a:pt x="24384" y="31514"/>
                    <a:pt x="21199" y="30130"/>
                    <a:pt x="17918" y="29322"/>
                  </a:cubicBezTo>
                  <a:cubicBezTo>
                    <a:pt x="18086" y="29073"/>
                    <a:pt x="18338" y="28885"/>
                    <a:pt x="18683" y="28774"/>
                  </a:cubicBezTo>
                  <a:cubicBezTo>
                    <a:pt x="19115" y="28634"/>
                    <a:pt x="19562" y="28573"/>
                    <a:pt x="20022" y="28573"/>
                  </a:cubicBezTo>
                  <a:close/>
                  <a:moveTo>
                    <a:pt x="20775" y="36552"/>
                  </a:moveTo>
                  <a:cubicBezTo>
                    <a:pt x="21299" y="36800"/>
                    <a:pt x="21799" y="37048"/>
                    <a:pt x="22263" y="37288"/>
                  </a:cubicBezTo>
                  <a:cubicBezTo>
                    <a:pt x="22183" y="37572"/>
                    <a:pt x="22119" y="37856"/>
                    <a:pt x="22063" y="38140"/>
                  </a:cubicBezTo>
                  <a:cubicBezTo>
                    <a:pt x="21603" y="37604"/>
                    <a:pt x="21175" y="37076"/>
                    <a:pt x="20775" y="36552"/>
                  </a:cubicBezTo>
                  <a:close/>
                  <a:moveTo>
                    <a:pt x="29277" y="41930"/>
                  </a:moveTo>
                  <a:lnTo>
                    <a:pt x="29277" y="41930"/>
                  </a:lnTo>
                  <a:cubicBezTo>
                    <a:pt x="30378" y="42705"/>
                    <a:pt x="31414" y="43542"/>
                    <a:pt x="32386" y="44430"/>
                  </a:cubicBezTo>
                  <a:cubicBezTo>
                    <a:pt x="31710" y="44526"/>
                    <a:pt x="31070" y="44766"/>
                    <a:pt x="30526" y="45106"/>
                  </a:cubicBezTo>
                  <a:cubicBezTo>
                    <a:pt x="29946" y="44066"/>
                    <a:pt x="29505" y="43001"/>
                    <a:pt x="29277" y="41930"/>
                  </a:cubicBezTo>
                  <a:close/>
                  <a:moveTo>
                    <a:pt x="11292" y="34587"/>
                  </a:moveTo>
                  <a:cubicBezTo>
                    <a:pt x="12905" y="38401"/>
                    <a:pt x="16042" y="42149"/>
                    <a:pt x="18174" y="44350"/>
                  </a:cubicBezTo>
                  <a:cubicBezTo>
                    <a:pt x="18270" y="44450"/>
                    <a:pt x="18374" y="44554"/>
                    <a:pt x="18474" y="44658"/>
                  </a:cubicBezTo>
                  <a:cubicBezTo>
                    <a:pt x="17710" y="44942"/>
                    <a:pt x="17078" y="45466"/>
                    <a:pt x="16733" y="46166"/>
                  </a:cubicBezTo>
                  <a:cubicBezTo>
                    <a:pt x="16077" y="45618"/>
                    <a:pt x="15337" y="45387"/>
                    <a:pt x="14621" y="45387"/>
                  </a:cubicBezTo>
                  <a:cubicBezTo>
                    <a:pt x="12788" y="45387"/>
                    <a:pt x="11112" y="46911"/>
                    <a:pt x="11361" y="48635"/>
                  </a:cubicBezTo>
                  <a:cubicBezTo>
                    <a:pt x="9872" y="45282"/>
                    <a:pt x="9040" y="41753"/>
                    <a:pt x="9195" y="38072"/>
                  </a:cubicBezTo>
                  <a:cubicBezTo>
                    <a:pt x="9280" y="36111"/>
                    <a:pt x="10088" y="35051"/>
                    <a:pt x="11292" y="34587"/>
                  </a:cubicBezTo>
                  <a:close/>
                  <a:moveTo>
                    <a:pt x="71694" y="42469"/>
                  </a:moveTo>
                  <a:lnTo>
                    <a:pt x="71694" y="42469"/>
                  </a:lnTo>
                  <a:cubicBezTo>
                    <a:pt x="72497" y="42633"/>
                    <a:pt x="73310" y="42781"/>
                    <a:pt x="74122" y="42918"/>
                  </a:cubicBezTo>
                  <a:cubicBezTo>
                    <a:pt x="77167" y="44783"/>
                    <a:pt x="80104" y="46766"/>
                    <a:pt x="82957" y="48859"/>
                  </a:cubicBezTo>
                  <a:cubicBezTo>
                    <a:pt x="82728" y="48831"/>
                    <a:pt x="82497" y="48807"/>
                    <a:pt x="82272" y="48775"/>
                  </a:cubicBezTo>
                  <a:cubicBezTo>
                    <a:pt x="81516" y="48679"/>
                    <a:pt x="80760" y="48555"/>
                    <a:pt x="80008" y="48427"/>
                  </a:cubicBezTo>
                  <a:cubicBezTo>
                    <a:pt x="78911" y="47831"/>
                    <a:pt x="77823" y="47223"/>
                    <a:pt x="76739" y="46611"/>
                  </a:cubicBezTo>
                  <a:cubicBezTo>
                    <a:pt x="75075" y="45219"/>
                    <a:pt x="73394" y="43834"/>
                    <a:pt x="71694" y="42469"/>
                  </a:cubicBezTo>
                  <a:close/>
                  <a:moveTo>
                    <a:pt x="98873" y="50120"/>
                  </a:moveTo>
                  <a:cubicBezTo>
                    <a:pt x="99269" y="51124"/>
                    <a:pt x="99529" y="52140"/>
                    <a:pt x="99617" y="53156"/>
                  </a:cubicBezTo>
                  <a:cubicBezTo>
                    <a:pt x="99053" y="52153"/>
                    <a:pt x="98397" y="51164"/>
                    <a:pt x="97673" y="50192"/>
                  </a:cubicBezTo>
                  <a:lnTo>
                    <a:pt x="97673" y="50192"/>
                  </a:lnTo>
                  <a:cubicBezTo>
                    <a:pt x="97780" y="50199"/>
                    <a:pt x="97889" y="50203"/>
                    <a:pt x="97996" y="50203"/>
                  </a:cubicBezTo>
                  <a:cubicBezTo>
                    <a:pt x="98297" y="50203"/>
                    <a:pt x="98589" y="50175"/>
                    <a:pt x="98873" y="50120"/>
                  </a:cubicBezTo>
                  <a:close/>
                  <a:moveTo>
                    <a:pt x="40269" y="55789"/>
                  </a:moveTo>
                  <a:cubicBezTo>
                    <a:pt x="41144" y="56349"/>
                    <a:pt x="42025" y="56906"/>
                    <a:pt x="42906" y="57466"/>
                  </a:cubicBezTo>
                  <a:cubicBezTo>
                    <a:pt x="43946" y="58962"/>
                    <a:pt x="44994" y="60439"/>
                    <a:pt x="46074" y="61859"/>
                  </a:cubicBezTo>
                  <a:cubicBezTo>
                    <a:pt x="44001" y="59867"/>
                    <a:pt x="41981" y="57830"/>
                    <a:pt x="39957" y="55797"/>
                  </a:cubicBezTo>
                  <a:cubicBezTo>
                    <a:pt x="40060" y="55797"/>
                    <a:pt x="40164" y="55793"/>
                    <a:pt x="40269" y="55789"/>
                  </a:cubicBezTo>
                  <a:close/>
                  <a:moveTo>
                    <a:pt x="57753" y="48007"/>
                  </a:moveTo>
                  <a:lnTo>
                    <a:pt x="57753" y="48007"/>
                  </a:lnTo>
                  <a:cubicBezTo>
                    <a:pt x="59162" y="48567"/>
                    <a:pt x="60602" y="49111"/>
                    <a:pt x="62054" y="49640"/>
                  </a:cubicBezTo>
                  <a:cubicBezTo>
                    <a:pt x="66556" y="52604"/>
                    <a:pt x="71165" y="55429"/>
                    <a:pt x="75699" y="58046"/>
                  </a:cubicBezTo>
                  <a:cubicBezTo>
                    <a:pt x="76783" y="58670"/>
                    <a:pt x="78611" y="59623"/>
                    <a:pt x="80784" y="60587"/>
                  </a:cubicBezTo>
                  <a:cubicBezTo>
                    <a:pt x="82449" y="62083"/>
                    <a:pt x="84265" y="63804"/>
                    <a:pt x="85125" y="65744"/>
                  </a:cubicBezTo>
                  <a:cubicBezTo>
                    <a:pt x="83757" y="65556"/>
                    <a:pt x="82416" y="65168"/>
                    <a:pt x="81100" y="64672"/>
                  </a:cubicBezTo>
                  <a:cubicBezTo>
                    <a:pt x="74370" y="60947"/>
                    <a:pt x="68156" y="56474"/>
                    <a:pt x="61879" y="52076"/>
                  </a:cubicBezTo>
                  <a:cubicBezTo>
                    <a:pt x="60594" y="50676"/>
                    <a:pt x="59206" y="49324"/>
                    <a:pt x="57753" y="48007"/>
                  </a:cubicBezTo>
                  <a:close/>
                  <a:moveTo>
                    <a:pt x="58690" y="67497"/>
                  </a:moveTo>
                  <a:cubicBezTo>
                    <a:pt x="62311" y="69802"/>
                    <a:pt x="65919" y="72114"/>
                    <a:pt x="69505" y="74455"/>
                  </a:cubicBezTo>
                  <a:cubicBezTo>
                    <a:pt x="69521" y="74479"/>
                    <a:pt x="69533" y="74503"/>
                    <a:pt x="69548" y="74527"/>
                  </a:cubicBezTo>
                  <a:cubicBezTo>
                    <a:pt x="68076" y="73630"/>
                    <a:pt x="66648" y="72775"/>
                    <a:pt x="65284" y="72010"/>
                  </a:cubicBezTo>
                  <a:cubicBezTo>
                    <a:pt x="63587" y="71062"/>
                    <a:pt x="61827" y="70193"/>
                    <a:pt x="60038" y="69353"/>
                  </a:cubicBezTo>
                  <a:cubicBezTo>
                    <a:pt x="59594" y="68721"/>
                    <a:pt x="59142" y="68101"/>
                    <a:pt x="58690" y="67497"/>
                  </a:cubicBezTo>
                  <a:close/>
                  <a:moveTo>
                    <a:pt x="30729" y="77800"/>
                  </a:moveTo>
                  <a:cubicBezTo>
                    <a:pt x="34134" y="80208"/>
                    <a:pt x="37656" y="82513"/>
                    <a:pt x="41240" y="84742"/>
                  </a:cubicBezTo>
                  <a:cubicBezTo>
                    <a:pt x="37235" y="83349"/>
                    <a:pt x="33743" y="80681"/>
                    <a:pt x="30729" y="77800"/>
                  </a:cubicBezTo>
                  <a:close/>
                  <a:moveTo>
                    <a:pt x="50300" y="1"/>
                  </a:moveTo>
                  <a:cubicBezTo>
                    <a:pt x="47687" y="1"/>
                    <a:pt x="45246" y="557"/>
                    <a:pt x="43441" y="2138"/>
                  </a:cubicBezTo>
                  <a:cubicBezTo>
                    <a:pt x="40832" y="4418"/>
                    <a:pt x="41004" y="6967"/>
                    <a:pt x="42425" y="9319"/>
                  </a:cubicBezTo>
                  <a:cubicBezTo>
                    <a:pt x="39384" y="7820"/>
                    <a:pt x="36391" y="6263"/>
                    <a:pt x="33506" y="4590"/>
                  </a:cubicBezTo>
                  <a:cubicBezTo>
                    <a:pt x="32866" y="4218"/>
                    <a:pt x="32222" y="4058"/>
                    <a:pt x="31614" y="4058"/>
                  </a:cubicBezTo>
                  <a:cubicBezTo>
                    <a:pt x="28862" y="4058"/>
                    <a:pt x="26849" y="7367"/>
                    <a:pt x="29065" y="9364"/>
                  </a:cubicBezTo>
                  <a:cubicBezTo>
                    <a:pt x="30686" y="10824"/>
                    <a:pt x="32394" y="12172"/>
                    <a:pt x="34162" y="13445"/>
                  </a:cubicBezTo>
                  <a:cubicBezTo>
                    <a:pt x="32682" y="14130"/>
                    <a:pt x="32122" y="15482"/>
                    <a:pt x="32394" y="16918"/>
                  </a:cubicBezTo>
                  <a:cubicBezTo>
                    <a:pt x="32410" y="17002"/>
                    <a:pt x="32439" y="17082"/>
                    <a:pt x="32454" y="17166"/>
                  </a:cubicBezTo>
                  <a:cubicBezTo>
                    <a:pt x="31482" y="16970"/>
                    <a:pt x="30498" y="16854"/>
                    <a:pt x="29510" y="16854"/>
                  </a:cubicBezTo>
                  <a:cubicBezTo>
                    <a:pt x="29438" y="16854"/>
                    <a:pt x="29366" y="16854"/>
                    <a:pt x="29294" y="16858"/>
                  </a:cubicBezTo>
                  <a:cubicBezTo>
                    <a:pt x="25996" y="16914"/>
                    <a:pt x="23900" y="18715"/>
                    <a:pt x="23032" y="20975"/>
                  </a:cubicBezTo>
                  <a:cubicBezTo>
                    <a:pt x="22347" y="21391"/>
                    <a:pt x="21855" y="21995"/>
                    <a:pt x="21747" y="22736"/>
                  </a:cubicBezTo>
                  <a:cubicBezTo>
                    <a:pt x="21095" y="22643"/>
                    <a:pt x="20443" y="22595"/>
                    <a:pt x="19795" y="22591"/>
                  </a:cubicBezTo>
                  <a:cubicBezTo>
                    <a:pt x="17458" y="22591"/>
                    <a:pt x="15154" y="23244"/>
                    <a:pt x="12988" y="24833"/>
                  </a:cubicBezTo>
                  <a:cubicBezTo>
                    <a:pt x="11472" y="25945"/>
                    <a:pt x="10668" y="27297"/>
                    <a:pt x="10380" y="28781"/>
                  </a:cubicBezTo>
                  <a:cubicBezTo>
                    <a:pt x="7627" y="29210"/>
                    <a:pt x="5226" y="30518"/>
                    <a:pt x="3690" y="33182"/>
                  </a:cubicBezTo>
                  <a:cubicBezTo>
                    <a:pt x="0" y="39588"/>
                    <a:pt x="2541" y="47491"/>
                    <a:pt x="6759" y="54305"/>
                  </a:cubicBezTo>
                  <a:cubicBezTo>
                    <a:pt x="5222" y="54873"/>
                    <a:pt x="4118" y="56369"/>
                    <a:pt x="4711" y="57758"/>
                  </a:cubicBezTo>
                  <a:cubicBezTo>
                    <a:pt x="7111" y="63375"/>
                    <a:pt x="13573" y="67237"/>
                    <a:pt x="19562" y="70585"/>
                  </a:cubicBezTo>
                  <a:cubicBezTo>
                    <a:pt x="20967" y="72446"/>
                    <a:pt x="22456" y="74247"/>
                    <a:pt x="23952" y="75963"/>
                  </a:cubicBezTo>
                  <a:cubicBezTo>
                    <a:pt x="28561" y="81249"/>
                    <a:pt x="34843" y="87395"/>
                    <a:pt x="42877" y="88943"/>
                  </a:cubicBezTo>
                  <a:cubicBezTo>
                    <a:pt x="43045" y="88975"/>
                    <a:pt x="43221" y="88991"/>
                    <a:pt x="43397" y="88991"/>
                  </a:cubicBezTo>
                  <a:cubicBezTo>
                    <a:pt x="44354" y="88991"/>
                    <a:pt x="45322" y="88518"/>
                    <a:pt x="45538" y="87687"/>
                  </a:cubicBezTo>
                  <a:cubicBezTo>
                    <a:pt x="45562" y="87595"/>
                    <a:pt x="45570" y="87499"/>
                    <a:pt x="45589" y="87406"/>
                  </a:cubicBezTo>
                  <a:cubicBezTo>
                    <a:pt x="47862" y="88775"/>
                    <a:pt x="50143" y="90127"/>
                    <a:pt x="52428" y="91464"/>
                  </a:cubicBezTo>
                  <a:cubicBezTo>
                    <a:pt x="52980" y="91792"/>
                    <a:pt x="53556" y="91932"/>
                    <a:pt x="54117" y="91932"/>
                  </a:cubicBezTo>
                  <a:cubicBezTo>
                    <a:pt x="55657" y="91932"/>
                    <a:pt x="57065" y="90856"/>
                    <a:pt x="57513" y="89611"/>
                  </a:cubicBezTo>
                  <a:cubicBezTo>
                    <a:pt x="58854" y="89940"/>
                    <a:pt x="60242" y="90147"/>
                    <a:pt x="61679" y="90204"/>
                  </a:cubicBezTo>
                  <a:cubicBezTo>
                    <a:pt x="61718" y="90204"/>
                    <a:pt x="61759" y="90208"/>
                    <a:pt x="61799" y="90208"/>
                  </a:cubicBezTo>
                  <a:cubicBezTo>
                    <a:pt x="62939" y="90208"/>
                    <a:pt x="64307" y="89587"/>
                    <a:pt x="64795" y="88723"/>
                  </a:cubicBezTo>
                  <a:cubicBezTo>
                    <a:pt x="64959" y="88435"/>
                    <a:pt x="65099" y="88143"/>
                    <a:pt x="65232" y="87846"/>
                  </a:cubicBezTo>
                  <a:cubicBezTo>
                    <a:pt x="69225" y="89599"/>
                    <a:pt x="73402" y="91015"/>
                    <a:pt x="77895" y="91800"/>
                  </a:cubicBezTo>
                  <a:cubicBezTo>
                    <a:pt x="78135" y="91844"/>
                    <a:pt x="78375" y="91864"/>
                    <a:pt x="78615" y="91864"/>
                  </a:cubicBezTo>
                  <a:cubicBezTo>
                    <a:pt x="80928" y="91864"/>
                    <a:pt x="83093" y="90007"/>
                    <a:pt x="82233" y="88115"/>
                  </a:cubicBezTo>
                  <a:lnTo>
                    <a:pt x="82233" y="88115"/>
                  </a:lnTo>
                  <a:cubicBezTo>
                    <a:pt x="86297" y="89748"/>
                    <a:pt x="90527" y="90887"/>
                    <a:pt x="94912" y="91048"/>
                  </a:cubicBezTo>
                  <a:cubicBezTo>
                    <a:pt x="94960" y="91048"/>
                    <a:pt x="95008" y="91052"/>
                    <a:pt x="95056" y="91052"/>
                  </a:cubicBezTo>
                  <a:cubicBezTo>
                    <a:pt x="97985" y="91052"/>
                    <a:pt x="99697" y="87678"/>
                    <a:pt x="97425" y="86014"/>
                  </a:cubicBezTo>
                  <a:cubicBezTo>
                    <a:pt x="95289" y="84450"/>
                    <a:pt x="93123" y="82909"/>
                    <a:pt x="90947" y="81381"/>
                  </a:cubicBezTo>
                  <a:cubicBezTo>
                    <a:pt x="93392" y="81273"/>
                    <a:pt x="95080" y="78456"/>
                    <a:pt x="93684" y="76716"/>
                  </a:cubicBezTo>
                  <a:lnTo>
                    <a:pt x="93684" y="76716"/>
                  </a:lnTo>
                  <a:cubicBezTo>
                    <a:pt x="94824" y="77059"/>
                    <a:pt x="95980" y="77379"/>
                    <a:pt x="97165" y="77667"/>
                  </a:cubicBezTo>
                  <a:cubicBezTo>
                    <a:pt x="97444" y="77732"/>
                    <a:pt x="97732" y="77763"/>
                    <a:pt x="98020" y="77763"/>
                  </a:cubicBezTo>
                  <a:cubicBezTo>
                    <a:pt x="100249" y="77763"/>
                    <a:pt x="102582" y="75896"/>
                    <a:pt x="101626" y="73966"/>
                  </a:cubicBezTo>
                  <a:cubicBezTo>
                    <a:pt x="99845" y="70374"/>
                    <a:pt x="97464" y="67148"/>
                    <a:pt x="94720" y="64151"/>
                  </a:cubicBezTo>
                  <a:lnTo>
                    <a:pt x="94720" y="64151"/>
                  </a:lnTo>
                  <a:cubicBezTo>
                    <a:pt x="95841" y="64312"/>
                    <a:pt x="96973" y="64432"/>
                    <a:pt x="98129" y="64476"/>
                  </a:cubicBezTo>
                  <a:lnTo>
                    <a:pt x="98277" y="64476"/>
                  </a:lnTo>
                  <a:cubicBezTo>
                    <a:pt x="100277" y="64476"/>
                    <a:pt x="101694" y="62995"/>
                    <a:pt x="101794" y="61435"/>
                  </a:cubicBezTo>
                  <a:cubicBezTo>
                    <a:pt x="101798" y="61407"/>
                    <a:pt x="101794" y="61383"/>
                    <a:pt x="101798" y="61359"/>
                  </a:cubicBezTo>
                  <a:cubicBezTo>
                    <a:pt x="103911" y="60707"/>
                    <a:pt x="105659" y="59434"/>
                    <a:pt x="106548" y="57285"/>
                  </a:cubicBezTo>
                  <a:cubicBezTo>
                    <a:pt x="109000" y="51364"/>
                    <a:pt x="104955" y="45071"/>
                    <a:pt x="100469" y="40009"/>
                  </a:cubicBezTo>
                  <a:cubicBezTo>
                    <a:pt x="99994" y="39173"/>
                    <a:pt x="99422" y="38373"/>
                    <a:pt x="98761" y="37612"/>
                  </a:cubicBezTo>
                  <a:lnTo>
                    <a:pt x="98761" y="37612"/>
                  </a:lnTo>
                  <a:cubicBezTo>
                    <a:pt x="99954" y="37744"/>
                    <a:pt x="101174" y="37828"/>
                    <a:pt x="102419" y="37856"/>
                  </a:cubicBezTo>
                  <a:cubicBezTo>
                    <a:pt x="102450" y="37856"/>
                    <a:pt x="102478" y="37860"/>
                    <a:pt x="102510" y="37860"/>
                  </a:cubicBezTo>
                  <a:cubicBezTo>
                    <a:pt x="104327" y="37860"/>
                    <a:pt x="105863" y="36608"/>
                    <a:pt x="106119" y="35175"/>
                  </a:cubicBezTo>
                  <a:cubicBezTo>
                    <a:pt x="108752" y="33999"/>
                    <a:pt x="110792" y="31699"/>
                    <a:pt x="110400" y="29210"/>
                  </a:cubicBezTo>
                  <a:cubicBezTo>
                    <a:pt x="109824" y="25540"/>
                    <a:pt x="106020" y="22864"/>
                    <a:pt x="102755" y="20667"/>
                  </a:cubicBezTo>
                  <a:cubicBezTo>
                    <a:pt x="97269" y="16970"/>
                    <a:pt x="91327" y="13781"/>
                    <a:pt x="85081" y="11068"/>
                  </a:cubicBezTo>
                  <a:cubicBezTo>
                    <a:pt x="77523" y="7783"/>
                    <a:pt x="69817" y="4678"/>
                    <a:pt x="61794" y="2246"/>
                  </a:cubicBezTo>
                  <a:cubicBezTo>
                    <a:pt x="58666" y="1293"/>
                    <a:pt x="54280" y="1"/>
                    <a:pt x="50300" y="1"/>
                  </a:cubicBezTo>
                  <a:close/>
                </a:path>
              </a:pathLst>
            </a:custGeom>
            <a:solidFill>
              <a:srgbClr val="FFFFFF">
                <a:alpha val="8039"/>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
        <p:nvSpPr>
          <p:cNvPr id="93" name="Google Shape;93;gc467ca354d_2_9313"/>
          <p:cNvSpPr txBox="1">
            <a:spLocks noGrp="1"/>
          </p:cNvSpPr>
          <p:nvPr>
            <p:ph type="title"/>
          </p:nvPr>
        </p:nvSpPr>
        <p:spPr>
          <a:xfrm>
            <a:off x="950233" y="1409467"/>
            <a:ext cx="5578500" cy="2990400"/>
          </a:xfrm>
          <a:prstGeom prst="rect">
            <a:avLst/>
          </a:prstGeom>
          <a:noFill/>
          <a:ln>
            <a:noFill/>
          </a:ln>
        </p:spPr>
        <p:txBody>
          <a:bodyPr spcFirstLastPara="1" wrap="square" lIns="0" tIns="0" rIns="0" bIns="0" anchor="b" anchorCtr="0">
            <a:noAutofit/>
          </a:bodyPr>
          <a:lstStyle>
            <a:lvl1pPr lvl="0" rtl="0">
              <a:spcBef>
                <a:spcPts val="0"/>
              </a:spcBef>
              <a:spcAft>
                <a:spcPts val="0"/>
              </a:spcAft>
              <a:buSzPts val="6400"/>
              <a:buNone/>
              <a:defRPr sz="6400" i="0"/>
            </a:lvl1pPr>
            <a:lvl2pPr lvl="1" rtl="0">
              <a:spcBef>
                <a:spcPts val="0"/>
              </a:spcBef>
              <a:spcAft>
                <a:spcPts val="0"/>
              </a:spcAft>
              <a:buClr>
                <a:schemeClr val="accent1"/>
              </a:buClr>
              <a:buSzPts val="8000"/>
              <a:buNone/>
              <a:defRPr sz="8000">
                <a:solidFill>
                  <a:schemeClr val="accent1"/>
                </a:solidFill>
              </a:defRPr>
            </a:lvl2pPr>
            <a:lvl3pPr lvl="2" rtl="0">
              <a:spcBef>
                <a:spcPts val="0"/>
              </a:spcBef>
              <a:spcAft>
                <a:spcPts val="0"/>
              </a:spcAft>
              <a:buClr>
                <a:schemeClr val="accent1"/>
              </a:buClr>
              <a:buSzPts val="8000"/>
              <a:buNone/>
              <a:defRPr sz="8000">
                <a:solidFill>
                  <a:schemeClr val="accent1"/>
                </a:solidFill>
              </a:defRPr>
            </a:lvl3pPr>
            <a:lvl4pPr lvl="3" rtl="0">
              <a:spcBef>
                <a:spcPts val="0"/>
              </a:spcBef>
              <a:spcAft>
                <a:spcPts val="0"/>
              </a:spcAft>
              <a:buClr>
                <a:schemeClr val="accent1"/>
              </a:buClr>
              <a:buSzPts val="8000"/>
              <a:buNone/>
              <a:defRPr sz="8000">
                <a:solidFill>
                  <a:schemeClr val="accent1"/>
                </a:solidFill>
              </a:defRPr>
            </a:lvl4pPr>
            <a:lvl5pPr lvl="4" rtl="0">
              <a:spcBef>
                <a:spcPts val="0"/>
              </a:spcBef>
              <a:spcAft>
                <a:spcPts val="0"/>
              </a:spcAft>
              <a:buClr>
                <a:schemeClr val="accent1"/>
              </a:buClr>
              <a:buSzPts val="8000"/>
              <a:buNone/>
              <a:defRPr sz="8000">
                <a:solidFill>
                  <a:schemeClr val="accent1"/>
                </a:solidFill>
              </a:defRPr>
            </a:lvl5pPr>
            <a:lvl6pPr lvl="5" rtl="0">
              <a:spcBef>
                <a:spcPts val="0"/>
              </a:spcBef>
              <a:spcAft>
                <a:spcPts val="0"/>
              </a:spcAft>
              <a:buClr>
                <a:schemeClr val="accent1"/>
              </a:buClr>
              <a:buSzPts val="8000"/>
              <a:buNone/>
              <a:defRPr sz="8000">
                <a:solidFill>
                  <a:schemeClr val="accent1"/>
                </a:solidFill>
              </a:defRPr>
            </a:lvl6pPr>
            <a:lvl7pPr lvl="6" rtl="0">
              <a:spcBef>
                <a:spcPts val="0"/>
              </a:spcBef>
              <a:spcAft>
                <a:spcPts val="0"/>
              </a:spcAft>
              <a:buClr>
                <a:schemeClr val="accent1"/>
              </a:buClr>
              <a:buSzPts val="8000"/>
              <a:buNone/>
              <a:defRPr sz="8000">
                <a:solidFill>
                  <a:schemeClr val="accent1"/>
                </a:solidFill>
              </a:defRPr>
            </a:lvl7pPr>
            <a:lvl8pPr lvl="7" rtl="0">
              <a:spcBef>
                <a:spcPts val="0"/>
              </a:spcBef>
              <a:spcAft>
                <a:spcPts val="0"/>
              </a:spcAft>
              <a:buClr>
                <a:schemeClr val="accent1"/>
              </a:buClr>
              <a:buSzPts val="8000"/>
              <a:buNone/>
              <a:defRPr sz="8000">
                <a:solidFill>
                  <a:schemeClr val="accent1"/>
                </a:solidFill>
              </a:defRPr>
            </a:lvl8pPr>
            <a:lvl9pPr lvl="8" rtl="0">
              <a:spcBef>
                <a:spcPts val="0"/>
              </a:spcBef>
              <a:spcAft>
                <a:spcPts val="0"/>
              </a:spcAft>
              <a:buClr>
                <a:schemeClr val="accent1"/>
              </a:buClr>
              <a:buSzPts val="8000"/>
              <a:buNone/>
              <a:defRPr sz="8000">
                <a:solidFill>
                  <a:schemeClr val="accent1"/>
                </a:solidFill>
              </a:defRPr>
            </a:lvl9pPr>
          </a:lstStyle>
          <a:p>
            <a:endParaRPr/>
          </a:p>
        </p:txBody>
      </p:sp>
      <p:sp>
        <p:nvSpPr>
          <p:cNvPr id="94" name="Google Shape;94;gc467ca354d_2_9313"/>
          <p:cNvSpPr txBox="1">
            <a:spLocks noGrp="1"/>
          </p:cNvSpPr>
          <p:nvPr>
            <p:ph type="subTitle" idx="1"/>
          </p:nvPr>
        </p:nvSpPr>
        <p:spPr>
          <a:xfrm>
            <a:off x="950235" y="5034402"/>
            <a:ext cx="5578500" cy="473700"/>
          </a:xfrm>
          <a:prstGeom prst="rect">
            <a:avLst/>
          </a:prstGeom>
        </p:spPr>
        <p:txBody>
          <a:bodyPr spcFirstLastPara="1" wrap="square" lIns="0" tIns="0" rIns="0" bIns="0" anchor="t" anchorCtr="0">
            <a:noAutofit/>
          </a:bodyPr>
          <a:lstStyle>
            <a:lvl1pPr lvl="0" rtl="0">
              <a:spcBef>
                <a:spcPts val="0"/>
              </a:spcBef>
              <a:spcAft>
                <a:spcPts val="0"/>
              </a:spcAft>
              <a:buNone/>
              <a:defRPr sz="2400"/>
            </a:lvl1pPr>
            <a:lvl2pPr lvl="1" rtl="0">
              <a:spcBef>
                <a:spcPts val="0"/>
              </a:spcBef>
              <a:spcAft>
                <a:spcPts val="0"/>
              </a:spcAft>
              <a:buNone/>
              <a:defRPr sz="2400"/>
            </a:lvl2pPr>
            <a:lvl3pPr lvl="2" rtl="0">
              <a:spcBef>
                <a:spcPts val="0"/>
              </a:spcBef>
              <a:spcAft>
                <a:spcPts val="0"/>
              </a:spcAft>
              <a:buNone/>
              <a:defRPr sz="2400"/>
            </a:lvl3pPr>
            <a:lvl4pPr lvl="3" rtl="0">
              <a:spcBef>
                <a:spcPts val="0"/>
              </a:spcBef>
              <a:spcAft>
                <a:spcPts val="0"/>
              </a:spcAft>
              <a:buNone/>
              <a:defRPr sz="2400"/>
            </a:lvl4pPr>
            <a:lvl5pPr lvl="4" rtl="0">
              <a:spcBef>
                <a:spcPts val="0"/>
              </a:spcBef>
              <a:spcAft>
                <a:spcPts val="0"/>
              </a:spcAft>
              <a:buNone/>
              <a:defRPr sz="2400"/>
            </a:lvl5pPr>
            <a:lvl6pPr lvl="5" rtl="0">
              <a:spcBef>
                <a:spcPts val="0"/>
              </a:spcBef>
              <a:spcAft>
                <a:spcPts val="0"/>
              </a:spcAft>
              <a:buNone/>
              <a:defRPr sz="2400"/>
            </a:lvl6pPr>
            <a:lvl7pPr lvl="6" rtl="0">
              <a:spcBef>
                <a:spcPts val="0"/>
              </a:spcBef>
              <a:spcAft>
                <a:spcPts val="0"/>
              </a:spcAft>
              <a:buNone/>
              <a:defRPr sz="2400"/>
            </a:lvl7pPr>
            <a:lvl8pPr lvl="7" rtl="0">
              <a:spcBef>
                <a:spcPts val="0"/>
              </a:spcBef>
              <a:spcAft>
                <a:spcPts val="0"/>
              </a:spcAft>
              <a:buNone/>
              <a:defRPr sz="2400"/>
            </a:lvl8pPr>
            <a:lvl9pPr lvl="8" rtl="0">
              <a:spcBef>
                <a:spcPts val="0"/>
              </a:spcBef>
              <a:spcAft>
                <a:spcPts val="0"/>
              </a:spcAft>
              <a:buNone/>
              <a:defRPr sz="2400"/>
            </a:lvl9pPr>
          </a:lstStyle>
          <a:p>
            <a:endParaRPr/>
          </a:p>
        </p:txBody>
      </p:sp>
      <p:sp>
        <p:nvSpPr>
          <p:cNvPr id="95" name="Google Shape;95;gc467ca354d_2_9313"/>
          <p:cNvSpPr txBox="1">
            <a:spLocks noGrp="1"/>
          </p:cNvSpPr>
          <p:nvPr>
            <p:ph type="title" idx="2" hasCustomPrompt="1"/>
          </p:nvPr>
        </p:nvSpPr>
        <p:spPr>
          <a:xfrm>
            <a:off x="9396167" y="2438400"/>
            <a:ext cx="1845600" cy="1053600"/>
          </a:xfrm>
          <a:prstGeom prst="rect">
            <a:avLst/>
          </a:prstGeom>
        </p:spPr>
        <p:txBody>
          <a:bodyPr spcFirstLastPara="1" wrap="square" lIns="0" tIns="0" rIns="0" bIns="0" anchor="b" anchorCtr="0">
            <a:noAutofit/>
          </a:bodyPr>
          <a:lstStyle>
            <a:lvl1pPr lvl="0" algn="ctr" rtl="0">
              <a:spcBef>
                <a:spcPts val="0"/>
              </a:spcBef>
              <a:spcAft>
                <a:spcPts val="0"/>
              </a:spcAft>
              <a:buClr>
                <a:schemeClr val="accent1"/>
              </a:buClr>
              <a:buSzPts val="9600"/>
              <a:buNone/>
              <a:defRPr sz="8900">
                <a:solidFill>
                  <a:schemeClr val="accent1"/>
                </a:solidFill>
              </a:defRPr>
            </a:lvl1pPr>
            <a:lvl2pPr lvl="1" rtl="0">
              <a:spcBef>
                <a:spcPts val="0"/>
              </a:spcBef>
              <a:spcAft>
                <a:spcPts val="0"/>
              </a:spcAft>
              <a:buSzPts val="9600"/>
              <a:buNone/>
              <a:defRPr sz="9600"/>
            </a:lvl2pPr>
            <a:lvl3pPr lvl="2" rtl="0">
              <a:spcBef>
                <a:spcPts val="0"/>
              </a:spcBef>
              <a:spcAft>
                <a:spcPts val="0"/>
              </a:spcAft>
              <a:buSzPts val="9600"/>
              <a:buNone/>
              <a:defRPr sz="9600"/>
            </a:lvl3pPr>
            <a:lvl4pPr lvl="3" rtl="0">
              <a:spcBef>
                <a:spcPts val="0"/>
              </a:spcBef>
              <a:spcAft>
                <a:spcPts val="0"/>
              </a:spcAft>
              <a:buSzPts val="9600"/>
              <a:buNone/>
              <a:defRPr sz="9600"/>
            </a:lvl4pPr>
            <a:lvl5pPr lvl="4" rtl="0">
              <a:spcBef>
                <a:spcPts val="0"/>
              </a:spcBef>
              <a:spcAft>
                <a:spcPts val="0"/>
              </a:spcAft>
              <a:buSzPts val="9600"/>
              <a:buNone/>
              <a:defRPr sz="9600"/>
            </a:lvl5pPr>
            <a:lvl6pPr lvl="5" rtl="0">
              <a:spcBef>
                <a:spcPts val="0"/>
              </a:spcBef>
              <a:spcAft>
                <a:spcPts val="0"/>
              </a:spcAft>
              <a:buSzPts val="9600"/>
              <a:buNone/>
              <a:defRPr sz="9600"/>
            </a:lvl6pPr>
            <a:lvl7pPr lvl="6" rtl="0">
              <a:spcBef>
                <a:spcPts val="0"/>
              </a:spcBef>
              <a:spcAft>
                <a:spcPts val="0"/>
              </a:spcAft>
              <a:buSzPts val="9600"/>
              <a:buNone/>
              <a:defRPr sz="9600"/>
            </a:lvl7pPr>
            <a:lvl8pPr lvl="7" rtl="0">
              <a:spcBef>
                <a:spcPts val="0"/>
              </a:spcBef>
              <a:spcAft>
                <a:spcPts val="0"/>
              </a:spcAft>
              <a:buSzPts val="9600"/>
              <a:buNone/>
              <a:defRPr sz="9600"/>
            </a:lvl8pPr>
            <a:lvl9pPr lvl="8" rtl="0">
              <a:spcBef>
                <a:spcPts val="0"/>
              </a:spcBef>
              <a:spcAft>
                <a:spcPts val="0"/>
              </a:spcAft>
              <a:buSzPts val="9600"/>
              <a:buNone/>
              <a:defRPr sz="9600"/>
            </a:lvl9pPr>
          </a:lstStyle>
          <a:p>
            <a:r>
              <a:t>xx%</a:t>
            </a:r>
          </a:p>
        </p:txBody>
      </p:sp>
      <p:grpSp>
        <p:nvGrpSpPr>
          <p:cNvPr id="96" name="Google Shape;96;gc467ca354d_2_9313"/>
          <p:cNvGrpSpPr/>
          <p:nvPr/>
        </p:nvGrpSpPr>
        <p:grpSpPr>
          <a:xfrm>
            <a:off x="439630" y="786607"/>
            <a:ext cx="11416800" cy="5671654"/>
            <a:chOff x="329730" y="589970"/>
            <a:chExt cx="8562814" cy="4253847"/>
          </a:xfrm>
        </p:grpSpPr>
        <p:sp>
          <p:nvSpPr>
            <p:cNvPr id="97" name="Google Shape;97;gc467ca354d_2_9313"/>
            <p:cNvSpPr/>
            <p:nvPr/>
          </p:nvSpPr>
          <p:spPr>
            <a:xfrm>
              <a:off x="2037446" y="4413496"/>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98" name="Google Shape;98;gc467ca354d_2_9313"/>
            <p:cNvSpPr/>
            <p:nvPr/>
          </p:nvSpPr>
          <p:spPr>
            <a:xfrm>
              <a:off x="4682315" y="589970"/>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99" name="Google Shape;99;gc467ca354d_2_9313"/>
            <p:cNvSpPr/>
            <p:nvPr/>
          </p:nvSpPr>
          <p:spPr>
            <a:xfrm>
              <a:off x="329730" y="3776930"/>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00" name="Google Shape;100;gc467ca354d_2_9313"/>
            <p:cNvSpPr/>
            <p:nvPr/>
          </p:nvSpPr>
          <p:spPr>
            <a:xfrm>
              <a:off x="6319091" y="1948597"/>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01" name="Google Shape;101;gc467ca354d_2_9313"/>
            <p:cNvSpPr/>
            <p:nvPr/>
          </p:nvSpPr>
          <p:spPr>
            <a:xfrm>
              <a:off x="7412116" y="4682797"/>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02" name="Google Shape;102;gc467ca354d_2_9313"/>
            <p:cNvSpPr/>
            <p:nvPr/>
          </p:nvSpPr>
          <p:spPr>
            <a:xfrm>
              <a:off x="8789221" y="702534"/>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mp; TEXT LIST">
  <p:cSld name="Title Slide">
    <p:bg>
      <p:bgPr>
        <a:blipFill>
          <a:blip r:embed="rId2">
            <a:alphaModFix/>
          </a:blip>
          <a:stretch>
            <a:fillRect/>
          </a:stretch>
        </a:blipFill>
        <a:effectLst/>
      </p:bgPr>
    </p:bg>
    <p:spTree>
      <p:nvGrpSpPr>
        <p:cNvPr id="1" name="Shape 103"/>
        <p:cNvGrpSpPr/>
        <p:nvPr/>
      </p:nvGrpSpPr>
      <p:grpSpPr>
        <a:xfrm>
          <a:off x="0" y="0"/>
          <a:ext cx="0" cy="0"/>
          <a:chOff x="0" y="0"/>
          <a:chExt cx="0" cy="0"/>
        </a:xfrm>
      </p:grpSpPr>
      <p:sp>
        <p:nvSpPr>
          <p:cNvPr id="104" name="Google Shape;104;gc467ca354d_2_9327"/>
          <p:cNvSpPr txBox="1">
            <a:spLocks noGrp="1"/>
          </p:cNvSpPr>
          <p:nvPr>
            <p:ph type="title"/>
          </p:nvPr>
        </p:nvSpPr>
        <p:spPr>
          <a:xfrm>
            <a:off x="950233" y="917867"/>
            <a:ext cx="4848000" cy="1742400"/>
          </a:xfrm>
          <a:prstGeom prst="rect">
            <a:avLst/>
          </a:prstGeom>
          <a:noFill/>
          <a:ln>
            <a:noFill/>
          </a:ln>
        </p:spPr>
        <p:txBody>
          <a:bodyPr spcFirstLastPara="1" wrap="square" lIns="0" tIns="0" rIns="0" bIns="0" anchor="t" anchorCtr="0">
            <a:noAutofit/>
          </a:bodyPr>
          <a:lstStyle>
            <a:lvl1pPr lvl="0" rtl="0">
              <a:spcBef>
                <a:spcPts val="0"/>
              </a:spcBef>
              <a:spcAft>
                <a:spcPts val="0"/>
              </a:spcAft>
              <a:buSzPts val="900"/>
              <a:buNone/>
              <a:defRPr sz="5600" i="0"/>
            </a:lvl1pPr>
            <a:lvl2pPr lvl="1" rtl="0">
              <a:spcBef>
                <a:spcPts val="0"/>
              </a:spcBef>
              <a:spcAft>
                <a:spcPts val="0"/>
              </a:spcAft>
              <a:buSzPts val="900"/>
              <a:buNone/>
              <a:defRPr/>
            </a:lvl2pPr>
            <a:lvl3pPr lvl="2" rtl="0">
              <a:spcBef>
                <a:spcPts val="0"/>
              </a:spcBef>
              <a:spcAft>
                <a:spcPts val="0"/>
              </a:spcAft>
              <a:buSzPts val="900"/>
              <a:buNone/>
              <a:defRPr/>
            </a:lvl3pPr>
            <a:lvl4pPr lvl="3" rtl="0">
              <a:spcBef>
                <a:spcPts val="0"/>
              </a:spcBef>
              <a:spcAft>
                <a:spcPts val="0"/>
              </a:spcAft>
              <a:buSzPts val="900"/>
              <a:buNone/>
              <a:defRPr/>
            </a:lvl4pPr>
            <a:lvl5pPr lvl="4" rtl="0">
              <a:spcBef>
                <a:spcPts val="0"/>
              </a:spcBef>
              <a:spcAft>
                <a:spcPts val="0"/>
              </a:spcAft>
              <a:buSzPts val="900"/>
              <a:buNone/>
              <a:defRPr/>
            </a:lvl5pPr>
            <a:lvl6pPr lvl="5" rtl="0">
              <a:spcBef>
                <a:spcPts val="0"/>
              </a:spcBef>
              <a:spcAft>
                <a:spcPts val="0"/>
              </a:spcAft>
              <a:buSzPts val="900"/>
              <a:buNone/>
              <a:defRPr/>
            </a:lvl6pPr>
            <a:lvl7pPr lvl="6" rtl="0">
              <a:spcBef>
                <a:spcPts val="0"/>
              </a:spcBef>
              <a:spcAft>
                <a:spcPts val="0"/>
              </a:spcAft>
              <a:buSzPts val="900"/>
              <a:buNone/>
              <a:defRPr/>
            </a:lvl7pPr>
            <a:lvl8pPr lvl="7" rtl="0">
              <a:spcBef>
                <a:spcPts val="0"/>
              </a:spcBef>
              <a:spcAft>
                <a:spcPts val="0"/>
              </a:spcAft>
              <a:buSzPts val="900"/>
              <a:buNone/>
              <a:defRPr/>
            </a:lvl8pPr>
            <a:lvl9pPr lvl="8" rtl="0">
              <a:spcBef>
                <a:spcPts val="0"/>
              </a:spcBef>
              <a:spcAft>
                <a:spcPts val="0"/>
              </a:spcAft>
              <a:buSzPts val="900"/>
              <a:buNone/>
              <a:defRPr/>
            </a:lvl9pPr>
          </a:lstStyle>
          <a:p>
            <a:endParaRPr/>
          </a:p>
        </p:txBody>
      </p:sp>
      <p:sp>
        <p:nvSpPr>
          <p:cNvPr id="105" name="Google Shape;105;gc467ca354d_2_9327"/>
          <p:cNvSpPr txBox="1">
            <a:spLocks noGrp="1"/>
          </p:cNvSpPr>
          <p:nvPr>
            <p:ph type="subTitle" idx="1"/>
          </p:nvPr>
        </p:nvSpPr>
        <p:spPr>
          <a:xfrm>
            <a:off x="950233" y="3058994"/>
            <a:ext cx="10291500" cy="2990400"/>
          </a:xfrm>
          <a:prstGeom prst="rect">
            <a:avLst/>
          </a:prstGeom>
        </p:spPr>
        <p:txBody>
          <a:bodyPr spcFirstLastPara="1" wrap="square" lIns="0" tIns="0" rIns="0" bIns="0" anchor="t" anchorCtr="0">
            <a:noAutofit/>
          </a:bodyPr>
          <a:lstStyle>
            <a:lvl1pPr lvl="0" rtl="0">
              <a:lnSpc>
                <a:spcPct val="115000"/>
              </a:lnSpc>
              <a:spcBef>
                <a:spcPts val="0"/>
              </a:spcBef>
              <a:spcAft>
                <a:spcPts val="0"/>
              </a:spcAft>
              <a:buNone/>
              <a:defRPr sz="2100"/>
            </a:lvl1pPr>
            <a:lvl2pPr lvl="1" rtl="0">
              <a:lnSpc>
                <a:spcPct val="115000"/>
              </a:lnSpc>
              <a:spcBef>
                <a:spcPts val="0"/>
              </a:spcBef>
              <a:spcAft>
                <a:spcPts val="0"/>
              </a:spcAft>
              <a:buNone/>
              <a:defRPr sz="2100"/>
            </a:lvl2pPr>
            <a:lvl3pPr lvl="2" rtl="0">
              <a:lnSpc>
                <a:spcPct val="115000"/>
              </a:lnSpc>
              <a:spcBef>
                <a:spcPts val="0"/>
              </a:spcBef>
              <a:spcAft>
                <a:spcPts val="0"/>
              </a:spcAft>
              <a:buNone/>
              <a:defRPr sz="2100"/>
            </a:lvl3pPr>
            <a:lvl4pPr lvl="3" rtl="0">
              <a:lnSpc>
                <a:spcPct val="115000"/>
              </a:lnSpc>
              <a:spcBef>
                <a:spcPts val="0"/>
              </a:spcBef>
              <a:spcAft>
                <a:spcPts val="0"/>
              </a:spcAft>
              <a:buNone/>
              <a:defRPr sz="2100"/>
            </a:lvl4pPr>
            <a:lvl5pPr lvl="4" rtl="0">
              <a:lnSpc>
                <a:spcPct val="115000"/>
              </a:lnSpc>
              <a:spcBef>
                <a:spcPts val="0"/>
              </a:spcBef>
              <a:spcAft>
                <a:spcPts val="0"/>
              </a:spcAft>
              <a:buNone/>
              <a:defRPr sz="2100"/>
            </a:lvl5pPr>
            <a:lvl6pPr lvl="5" rtl="0">
              <a:lnSpc>
                <a:spcPct val="115000"/>
              </a:lnSpc>
              <a:spcBef>
                <a:spcPts val="0"/>
              </a:spcBef>
              <a:spcAft>
                <a:spcPts val="0"/>
              </a:spcAft>
              <a:buNone/>
              <a:defRPr sz="2100"/>
            </a:lvl6pPr>
            <a:lvl7pPr lvl="6" rtl="0">
              <a:lnSpc>
                <a:spcPct val="115000"/>
              </a:lnSpc>
              <a:spcBef>
                <a:spcPts val="0"/>
              </a:spcBef>
              <a:spcAft>
                <a:spcPts val="0"/>
              </a:spcAft>
              <a:buNone/>
              <a:defRPr sz="2100"/>
            </a:lvl7pPr>
            <a:lvl8pPr lvl="7" rtl="0">
              <a:lnSpc>
                <a:spcPct val="115000"/>
              </a:lnSpc>
              <a:spcBef>
                <a:spcPts val="0"/>
              </a:spcBef>
              <a:spcAft>
                <a:spcPts val="0"/>
              </a:spcAft>
              <a:buNone/>
              <a:defRPr sz="2100"/>
            </a:lvl8pPr>
            <a:lvl9pPr lvl="8" rtl="0">
              <a:lnSpc>
                <a:spcPct val="115000"/>
              </a:lnSpc>
              <a:spcBef>
                <a:spcPts val="0"/>
              </a:spcBef>
              <a:spcAft>
                <a:spcPts val="0"/>
              </a:spcAft>
              <a:buNone/>
              <a:defRPr sz="2100"/>
            </a:lvl9pPr>
          </a:lstStyle>
          <a:p>
            <a:endParaRPr/>
          </a:p>
        </p:txBody>
      </p:sp>
      <p:sp>
        <p:nvSpPr>
          <p:cNvPr id="106" name="Google Shape;106;gc467ca354d_2_9327"/>
          <p:cNvSpPr/>
          <p:nvPr/>
        </p:nvSpPr>
        <p:spPr>
          <a:xfrm flipH="1">
            <a:off x="487993" y="642363"/>
            <a:ext cx="2666271" cy="2103934"/>
          </a:xfrm>
          <a:custGeom>
            <a:avLst/>
            <a:gdLst/>
            <a:ahLst/>
            <a:cxnLst/>
            <a:rect l="l" t="t" r="r" b="b"/>
            <a:pathLst>
              <a:path w="90191" h="71169" extrusionOk="0">
                <a:moveTo>
                  <a:pt x="51262" y="4765"/>
                </a:moveTo>
                <a:cubicBezTo>
                  <a:pt x="51543" y="4765"/>
                  <a:pt x="51822" y="4770"/>
                  <a:pt x="52107" y="4781"/>
                </a:cubicBezTo>
                <a:cubicBezTo>
                  <a:pt x="53975" y="4833"/>
                  <a:pt x="54987" y="5361"/>
                  <a:pt x="55432" y="6154"/>
                </a:cubicBezTo>
                <a:cubicBezTo>
                  <a:pt x="51794" y="7210"/>
                  <a:pt x="48217" y="9267"/>
                  <a:pt x="46121" y="10663"/>
                </a:cubicBezTo>
                <a:cubicBezTo>
                  <a:pt x="46025" y="10731"/>
                  <a:pt x="45925" y="10799"/>
                  <a:pt x="45825" y="10863"/>
                </a:cubicBezTo>
                <a:cubicBezTo>
                  <a:pt x="45553" y="10363"/>
                  <a:pt x="45052" y="9947"/>
                  <a:pt x="44389" y="9719"/>
                </a:cubicBezTo>
                <a:cubicBezTo>
                  <a:pt x="46153" y="8262"/>
                  <a:pt x="44493" y="6181"/>
                  <a:pt x="42360" y="6181"/>
                </a:cubicBezTo>
                <a:cubicBezTo>
                  <a:pt x="42252" y="6181"/>
                  <a:pt x="42140" y="6190"/>
                  <a:pt x="42032" y="6198"/>
                </a:cubicBezTo>
                <a:cubicBezTo>
                  <a:pt x="44973" y="5302"/>
                  <a:pt x="48058" y="4765"/>
                  <a:pt x="51262" y="4765"/>
                </a:cubicBezTo>
                <a:close/>
                <a:moveTo>
                  <a:pt x="53559" y="12371"/>
                </a:moveTo>
                <a:lnTo>
                  <a:pt x="53559" y="12371"/>
                </a:lnTo>
                <a:cubicBezTo>
                  <a:pt x="53323" y="12716"/>
                  <a:pt x="53087" y="13044"/>
                  <a:pt x="52859" y="13348"/>
                </a:cubicBezTo>
                <a:cubicBezTo>
                  <a:pt x="52583" y="13296"/>
                  <a:pt x="52315" y="13252"/>
                  <a:pt x="52038" y="13216"/>
                </a:cubicBezTo>
                <a:cubicBezTo>
                  <a:pt x="52551" y="12916"/>
                  <a:pt x="53059" y="12632"/>
                  <a:pt x="53559" y="12371"/>
                </a:cubicBezTo>
                <a:close/>
                <a:moveTo>
                  <a:pt x="60457" y="10499"/>
                </a:moveTo>
                <a:cubicBezTo>
                  <a:pt x="60693" y="10607"/>
                  <a:pt x="60869" y="10772"/>
                  <a:pt x="60978" y="10999"/>
                </a:cubicBezTo>
                <a:cubicBezTo>
                  <a:pt x="61593" y="12308"/>
                  <a:pt x="60645" y="13856"/>
                  <a:pt x="59453" y="15213"/>
                </a:cubicBezTo>
                <a:cubicBezTo>
                  <a:pt x="58601" y="15592"/>
                  <a:pt x="57772" y="16017"/>
                  <a:pt x="56965" y="16465"/>
                </a:cubicBezTo>
                <a:cubicBezTo>
                  <a:pt x="57004" y="16417"/>
                  <a:pt x="57044" y="16369"/>
                  <a:pt x="57080" y="16325"/>
                </a:cubicBezTo>
                <a:cubicBezTo>
                  <a:pt x="58365" y="14737"/>
                  <a:pt x="59685" y="12648"/>
                  <a:pt x="60457" y="10499"/>
                </a:cubicBezTo>
                <a:close/>
                <a:moveTo>
                  <a:pt x="48430" y="17945"/>
                </a:moveTo>
                <a:lnTo>
                  <a:pt x="48430" y="17945"/>
                </a:lnTo>
                <a:cubicBezTo>
                  <a:pt x="47685" y="18670"/>
                  <a:pt x="46889" y="19346"/>
                  <a:pt x="46041" y="19985"/>
                </a:cubicBezTo>
                <a:cubicBezTo>
                  <a:pt x="45949" y="19542"/>
                  <a:pt x="45721" y="19121"/>
                  <a:pt x="45397" y="18766"/>
                </a:cubicBezTo>
                <a:cubicBezTo>
                  <a:pt x="46389" y="18382"/>
                  <a:pt x="47405" y="18098"/>
                  <a:pt x="48430" y="17945"/>
                </a:cubicBezTo>
                <a:close/>
                <a:moveTo>
                  <a:pt x="14204" y="18897"/>
                </a:moveTo>
                <a:lnTo>
                  <a:pt x="14204" y="18897"/>
                </a:lnTo>
                <a:cubicBezTo>
                  <a:pt x="11908" y="21130"/>
                  <a:pt x="9710" y="23439"/>
                  <a:pt x="7582" y="25787"/>
                </a:cubicBezTo>
                <a:cubicBezTo>
                  <a:pt x="8911" y="23163"/>
                  <a:pt x="11455" y="20874"/>
                  <a:pt x="14204" y="18897"/>
                </a:cubicBezTo>
                <a:close/>
                <a:moveTo>
                  <a:pt x="35198" y="24947"/>
                </a:moveTo>
                <a:cubicBezTo>
                  <a:pt x="35198" y="25015"/>
                  <a:pt x="35202" y="25084"/>
                  <a:pt x="35206" y="25152"/>
                </a:cubicBezTo>
                <a:cubicBezTo>
                  <a:pt x="34670" y="25728"/>
                  <a:pt x="34138" y="26304"/>
                  <a:pt x="33606" y="26880"/>
                </a:cubicBezTo>
                <a:cubicBezTo>
                  <a:pt x="32177" y="27564"/>
                  <a:pt x="30768" y="28253"/>
                  <a:pt x="29412" y="28960"/>
                </a:cubicBezTo>
                <a:cubicBezTo>
                  <a:pt x="31313" y="27600"/>
                  <a:pt x="33257" y="26275"/>
                  <a:pt x="35198" y="24947"/>
                </a:cubicBezTo>
                <a:close/>
                <a:moveTo>
                  <a:pt x="82050" y="30753"/>
                </a:moveTo>
                <a:cubicBezTo>
                  <a:pt x="83182" y="32002"/>
                  <a:pt x="81618" y="35483"/>
                  <a:pt x="80535" y="37715"/>
                </a:cubicBezTo>
                <a:cubicBezTo>
                  <a:pt x="80363" y="37691"/>
                  <a:pt x="80191" y="37683"/>
                  <a:pt x="80015" y="37679"/>
                </a:cubicBezTo>
                <a:cubicBezTo>
                  <a:pt x="80631" y="36171"/>
                  <a:pt x="81051" y="34635"/>
                  <a:pt x="81103" y="33122"/>
                </a:cubicBezTo>
                <a:cubicBezTo>
                  <a:pt x="81243" y="32969"/>
                  <a:pt x="81383" y="32829"/>
                  <a:pt x="81519" y="32677"/>
                </a:cubicBezTo>
                <a:cubicBezTo>
                  <a:pt x="81984" y="32162"/>
                  <a:pt x="82100" y="31625"/>
                  <a:pt x="81995" y="31133"/>
                </a:cubicBezTo>
                <a:cubicBezTo>
                  <a:pt x="82113" y="30996"/>
                  <a:pt x="82150" y="30866"/>
                  <a:pt x="82050" y="30753"/>
                </a:cubicBezTo>
                <a:close/>
                <a:moveTo>
                  <a:pt x="24039" y="37231"/>
                </a:moveTo>
                <a:lnTo>
                  <a:pt x="24039" y="37231"/>
                </a:lnTo>
                <a:cubicBezTo>
                  <a:pt x="21838" y="39604"/>
                  <a:pt x="19629" y="41972"/>
                  <a:pt x="17396" y="44321"/>
                </a:cubicBezTo>
                <a:cubicBezTo>
                  <a:pt x="17372" y="44333"/>
                  <a:pt x="17353" y="44341"/>
                  <a:pt x="17329" y="44353"/>
                </a:cubicBezTo>
                <a:lnTo>
                  <a:pt x="17329" y="44353"/>
                </a:lnTo>
                <a:cubicBezTo>
                  <a:pt x="18181" y="43385"/>
                  <a:pt x="19001" y="42448"/>
                  <a:pt x="19730" y="41552"/>
                </a:cubicBezTo>
                <a:cubicBezTo>
                  <a:pt x="20634" y="40444"/>
                  <a:pt x="21462" y="39287"/>
                  <a:pt x="22262" y="38116"/>
                </a:cubicBezTo>
                <a:cubicBezTo>
                  <a:pt x="22866" y="37823"/>
                  <a:pt x="23459" y="37527"/>
                  <a:pt x="24039" y="37231"/>
                </a:cubicBezTo>
                <a:close/>
                <a:moveTo>
                  <a:pt x="47909" y="45757"/>
                </a:moveTo>
                <a:lnTo>
                  <a:pt x="47909" y="45757"/>
                </a:lnTo>
                <a:cubicBezTo>
                  <a:pt x="47757" y="46286"/>
                  <a:pt x="47613" y="46818"/>
                  <a:pt x="47486" y="47350"/>
                </a:cubicBezTo>
                <a:cubicBezTo>
                  <a:pt x="45705" y="49346"/>
                  <a:pt x="43813" y="51271"/>
                  <a:pt x="41816" y="53144"/>
                </a:cubicBezTo>
                <a:cubicBezTo>
                  <a:pt x="41844" y="52991"/>
                  <a:pt x="41868" y="52843"/>
                  <a:pt x="41896" y="52695"/>
                </a:cubicBezTo>
                <a:cubicBezTo>
                  <a:pt x="41988" y="52195"/>
                  <a:pt x="42108" y="51703"/>
                  <a:pt x="42228" y="51207"/>
                </a:cubicBezTo>
                <a:cubicBezTo>
                  <a:pt x="42801" y="50491"/>
                  <a:pt x="43377" y="49778"/>
                  <a:pt x="43961" y="49067"/>
                </a:cubicBezTo>
                <a:cubicBezTo>
                  <a:pt x="45292" y="47974"/>
                  <a:pt x="46609" y="46873"/>
                  <a:pt x="47909" y="45757"/>
                </a:cubicBezTo>
                <a:close/>
                <a:moveTo>
                  <a:pt x="42628" y="36615"/>
                </a:moveTo>
                <a:lnTo>
                  <a:pt x="42628" y="36615"/>
                </a:lnTo>
                <a:cubicBezTo>
                  <a:pt x="42092" y="37539"/>
                  <a:pt x="41576" y="38483"/>
                  <a:pt x="41072" y="39440"/>
                </a:cubicBezTo>
                <a:cubicBezTo>
                  <a:pt x="38243" y="42389"/>
                  <a:pt x="35550" y="45409"/>
                  <a:pt x="33054" y="48386"/>
                </a:cubicBezTo>
                <a:cubicBezTo>
                  <a:pt x="32457" y="49094"/>
                  <a:pt x="31549" y="50295"/>
                  <a:pt x="30624" y="51719"/>
                </a:cubicBezTo>
                <a:cubicBezTo>
                  <a:pt x="29200" y="52808"/>
                  <a:pt x="27560" y="53999"/>
                  <a:pt x="25708" y="54564"/>
                </a:cubicBezTo>
                <a:cubicBezTo>
                  <a:pt x="25887" y="53667"/>
                  <a:pt x="26260" y="52788"/>
                  <a:pt x="26727" y="51927"/>
                </a:cubicBezTo>
                <a:cubicBezTo>
                  <a:pt x="30284" y="47514"/>
                  <a:pt x="34550" y="43436"/>
                  <a:pt x="38747" y="39324"/>
                </a:cubicBezTo>
                <a:cubicBezTo>
                  <a:pt x="40083" y="38479"/>
                  <a:pt x="41372" y="37571"/>
                  <a:pt x="42628" y="36615"/>
                </a:cubicBezTo>
                <a:close/>
                <a:moveTo>
                  <a:pt x="64182" y="53560"/>
                </a:moveTo>
                <a:lnTo>
                  <a:pt x="64182" y="53560"/>
                </a:lnTo>
                <a:cubicBezTo>
                  <a:pt x="63086" y="55377"/>
                  <a:pt x="61750" y="57681"/>
                  <a:pt x="60065" y="59650"/>
                </a:cubicBezTo>
                <a:cubicBezTo>
                  <a:pt x="60278" y="58717"/>
                  <a:pt x="60553" y="57777"/>
                  <a:pt x="60885" y="56836"/>
                </a:cubicBezTo>
                <a:cubicBezTo>
                  <a:pt x="60954" y="56708"/>
                  <a:pt x="61026" y="56581"/>
                  <a:pt x="61098" y="56452"/>
                </a:cubicBezTo>
                <a:cubicBezTo>
                  <a:pt x="62141" y="55504"/>
                  <a:pt x="63170" y="54536"/>
                  <a:pt x="64182" y="53560"/>
                </a:cubicBezTo>
                <a:close/>
                <a:moveTo>
                  <a:pt x="72865" y="51691"/>
                </a:moveTo>
                <a:cubicBezTo>
                  <a:pt x="71520" y="53840"/>
                  <a:pt x="70128" y="55876"/>
                  <a:pt x="68499" y="57901"/>
                </a:cubicBezTo>
                <a:cubicBezTo>
                  <a:pt x="67219" y="59497"/>
                  <a:pt x="65931" y="61085"/>
                  <a:pt x="64518" y="62598"/>
                </a:cubicBezTo>
                <a:cubicBezTo>
                  <a:pt x="65811" y="61118"/>
                  <a:pt x="66939" y="59521"/>
                  <a:pt x="67971" y="58012"/>
                </a:cubicBezTo>
                <a:cubicBezTo>
                  <a:pt x="69323" y="56044"/>
                  <a:pt x="70560" y="54020"/>
                  <a:pt x="71768" y="51983"/>
                </a:cubicBezTo>
                <a:cubicBezTo>
                  <a:pt x="72148" y="51903"/>
                  <a:pt x="72509" y="51803"/>
                  <a:pt x="72865" y="51691"/>
                </a:cubicBezTo>
                <a:close/>
                <a:moveTo>
                  <a:pt x="40544" y="62790"/>
                </a:moveTo>
                <a:lnTo>
                  <a:pt x="40544" y="62790"/>
                </a:lnTo>
                <a:cubicBezTo>
                  <a:pt x="40515" y="63059"/>
                  <a:pt x="40544" y="63323"/>
                  <a:pt x="40616" y="63578"/>
                </a:cubicBezTo>
                <a:cubicBezTo>
                  <a:pt x="39656" y="63839"/>
                  <a:pt x="38687" y="64010"/>
                  <a:pt x="37715" y="64067"/>
                </a:cubicBezTo>
                <a:cubicBezTo>
                  <a:pt x="38675" y="63694"/>
                  <a:pt x="39619" y="63266"/>
                  <a:pt x="40544" y="62790"/>
                </a:cubicBezTo>
                <a:close/>
                <a:moveTo>
                  <a:pt x="50186" y="0"/>
                </a:moveTo>
                <a:cubicBezTo>
                  <a:pt x="45685" y="0"/>
                  <a:pt x="40923" y="1348"/>
                  <a:pt x="36618" y="3181"/>
                </a:cubicBezTo>
                <a:cubicBezTo>
                  <a:pt x="36178" y="2361"/>
                  <a:pt x="35154" y="1729"/>
                  <a:pt x="34077" y="1729"/>
                </a:cubicBezTo>
                <a:cubicBezTo>
                  <a:pt x="33826" y="1729"/>
                  <a:pt x="33573" y="1764"/>
                  <a:pt x="33325" y="1836"/>
                </a:cubicBezTo>
                <a:cubicBezTo>
                  <a:pt x="27968" y="3409"/>
                  <a:pt x="24286" y="7651"/>
                  <a:pt x="21090" y="11575"/>
                </a:cubicBezTo>
                <a:cubicBezTo>
                  <a:pt x="19313" y="12495"/>
                  <a:pt x="17597" y="13472"/>
                  <a:pt x="15956" y="14456"/>
                </a:cubicBezTo>
                <a:cubicBezTo>
                  <a:pt x="10915" y="17477"/>
                  <a:pt x="5053" y="21594"/>
                  <a:pt x="3577" y="26860"/>
                </a:cubicBezTo>
                <a:cubicBezTo>
                  <a:pt x="3376" y="27580"/>
                  <a:pt x="3833" y="28441"/>
                  <a:pt x="4774" y="28609"/>
                </a:cubicBezTo>
                <a:cubicBezTo>
                  <a:pt x="4861" y="28624"/>
                  <a:pt x="4953" y="28628"/>
                  <a:pt x="5042" y="28640"/>
                </a:cubicBezTo>
                <a:cubicBezTo>
                  <a:pt x="3733" y="30133"/>
                  <a:pt x="2445" y="31629"/>
                  <a:pt x="1168" y="33126"/>
                </a:cubicBezTo>
                <a:cubicBezTo>
                  <a:pt x="0" y="34490"/>
                  <a:pt x="1320" y="36059"/>
                  <a:pt x="2937" y="36459"/>
                </a:cubicBezTo>
                <a:cubicBezTo>
                  <a:pt x="2625" y="37339"/>
                  <a:pt x="2429" y="38247"/>
                  <a:pt x="2373" y="39191"/>
                </a:cubicBezTo>
                <a:cubicBezTo>
                  <a:pt x="2329" y="39955"/>
                  <a:pt x="2933" y="40904"/>
                  <a:pt x="3789" y="41236"/>
                </a:cubicBezTo>
                <a:cubicBezTo>
                  <a:pt x="4061" y="41340"/>
                  <a:pt x="4342" y="41436"/>
                  <a:pt x="4621" y="41520"/>
                </a:cubicBezTo>
                <a:cubicBezTo>
                  <a:pt x="2949" y="44141"/>
                  <a:pt x="1600" y="46878"/>
                  <a:pt x="848" y="49826"/>
                </a:cubicBezTo>
                <a:cubicBezTo>
                  <a:pt x="484" y="51263"/>
                  <a:pt x="1876" y="52795"/>
                  <a:pt x="3544" y="52795"/>
                </a:cubicBezTo>
                <a:cubicBezTo>
                  <a:pt x="3813" y="52795"/>
                  <a:pt x="4089" y="52755"/>
                  <a:pt x="4366" y="52668"/>
                </a:cubicBezTo>
                <a:lnTo>
                  <a:pt x="4366" y="52668"/>
                </a:lnTo>
                <a:cubicBezTo>
                  <a:pt x="2809" y="55332"/>
                  <a:pt x="1720" y="58105"/>
                  <a:pt x="1568" y="60982"/>
                </a:cubicBezTo>
                <a:cubicBezTo>
                  <a:pt x="1496" y="62334"/>
                  <a:pt x="3016" y="63318"/>
                  <a:pt x="4497" y="63318"/>
                </a:cubicBezTo>
                <a:cubicBezTo>
                  <a:pt x="5182" y="63318"/>
                  <a:pt x="5858" y="63107"/>
                  <a:pt x="6370" y="62630"/>
                </a:cubicBezTo>
                <a:cubicBezTo>
                  <a:pt x="7862" y="61229"/>
                  <a:pt x="9330" y="59809"/>
                  <a:pt x="10791" y="58381"/>
                </a:cubicBezTo>
                <a:cubicBezTo>
                  <a:pt x="10867" y="59585"/>
                  <a:pt x="12395" y="60505"/>
                  <a:pt x="13856" y="60505"/>
                </a:cubicBezTo>
                <a:cubicBezTo>
                  <a:pt x="14344" y="60505"/>
                  <a:pt x="14824" y="60406"/>
                  <a:pt x="15241" y="60173"/>
                </a:cubicBezTo>
                <a:lnTo>
                  <a:pt x="15241" y="60173"/>
                </a:lnTo>
                <a:cubicBezTo>
                  <a:pt x="14912" y="60926"/>
                  <a:pt x="14604" y="61682"/>
                  <a:pt x="14332" y="62459"/>
                </a:cubicBezTo>
                <a:cubicBezTo>
                  <a:pt x="13856" y="63827"/>
                  <a:pt x="15272" y="65527"/>
                  <a:pt x="17001" y="65527"/>
                </a:cubicBezTo>
                <a:cubicBezTo>
                  <a:pt x="17281" y="65527"/>
                  <a:pt x="17573" y="65483"/>
                  <a:pt x="17861" y="65383"/>
                </a:cubicBezTo>
                <a:cubicBezTo>
                  <a:pt x="21290" y="64215"/>
                  <a:pt x="24371" y="62654"/>
                  <a:pt x="27228" y="60858"/>
                </a:cubicBezTo>
                <a:lnTo>
                  <a:pt x="27228" y="60858"/>
                </a:lnTo>
                <a:cubicBezTo>
                  <a:pt x="27076" y="61590"/>
                  <a:pt x="26960" y="62334"/>
                  <a:pt x="26919" y="63090"/>
                </a:cubicBezTo>
                <a:cubicBezTo>
                  <a:pt x="26847" y="64455"/>
                  <a:pt x="28296" y="65427"/>
                  <a:pt x="29820" y="65495"/>
                </a:cubicBezTo>
                <a:lnTo>
                  <a:pt x="29893" y="65495"/>
                </a:lnTo>
                <a:cubicBezTo>
                  <a:pt x="30513" y="66884"/>
                  <a:pt x="31729" y="68028"/>
                  <a:pt x="33778" y="68612"/>
                </a:cubicBezTo>
                <a:cubicBezTo>
                  <a:pt x="34958" y="68948"/>
                  <a:pt x="36158" y="69096"/>
                  <a:pt x="37355" y="69096"/>
                </a:cubicBezTo>
                <a:cubicBezTo>
                  <a:pt x="41888" y="69096"/>
                  <a:pt x="46441" y="66952"/>
                  <a:pt x="50262" y="64627"/>
                </a:cubicBezTo>
                <a:cubicBezTo>
                  <a:pt x="51059" y="64315"/>
                  <a:pt x="51822" y="63938"/>
                  <a:pt x="52543" y="63506"/>
                </a:cubicBezTo>
                <a:lnTo>
                  <a:pt x="52543" y="63506"/>
                </a:lnTo>
                <a:cubicBezTo>
                  <a:pt x="52419" y="64287"/>
                  <a:pt x="52339" y="65087"/>
                  <a:pt x="52311" y="65903"/>
                </a:cubicBezTo>
                <a:cubicBezTo>
                  <a:pt x="52271" y="67120"/>
                  <a:pt x="53479" y="68160"/>
                  <a:pt x="54871" y="68328"/>
                </a:cubicBezTo>
                <a:cubicBezTo>
                  <a:pt x="55900" y="69912"/>
                  <a:pt x="57833" y="71168"/>
                  <a:pt x="59977" y="71168"/>
                </a:cubicBezTo>
                <a:cubicBezTo>
                  <a:pt x="60169" y="71168"/>
                  <a:pt x="60365" y="71157"/>
                  <a:pt x="60561" y="71137"/>
                </a:cubicBezTo>
                <a:cubicBezTo>
                  <a:pt x="64062" y="70760"/>
                  <a:pt x="66615" y="68263"/>
                  <a:pt x="68712" y="66123"/>
                </a:cubicBezTo>
                <a:cubicBezTo>
                  <a:pt x="72237" y="62526"/>
                  <a:pt x="75282" y="58629"/>
                  <a:pt x="77870" y="54536"/>
                </a:cubicBezTo>
                <a:cubicBezTo>
                  <a:pt x="81003" y="49582"/>
                  <a:pt x="83964" y="44525"/>
                  <a:pt x="86285" y="39268"/>
                </a:cubicBezTo>
                <a:cubicBezTo>
                  <a:pt x="87789" y="35867"/>
                  <a:pt x="90190" y="30217"/>
                  <a:pt x="86388" y="27232"/>
                </a:cubicBezTo>
                <a:cubicBezTo>
                  <a:pt x="85184" y="26288"/>
                  <a:pt x="83904" y="25900"/>
                  <a:pt x="82615" y="25900"/>
                </a:cubicBezTo>
                <a:cubicBezTo>
                  <a:pt x="81579" y="25900"/>
                  <a:pt x="80539" y="26151"/>
                  <a:pt x="79539" y="26568"/>
                </a:cubicBezTo>
                <a:cubicBezTo>
                  <a:pt x="80971" y="24576"/>
                  <a:pt x="82451" y="22611"/>
                  <a:pt x="84048" y="20722"/>
                </a:cubicBezTo>
                <a:cubicBezTo>
                  <a:pt x="85533" y="18962"/>
                  <a:pt x="83504" y="17185"/>
                  <a:pt x="81419" y="17185"/>
                </a:cubicBezTo>
                <a:cubicBezTo>
                  <a:pt x="80743" y="17185"/>
                  <a:pt x="80063" y="17374"/>
                  <a:pt x="79495" y="17806"/>
                </a:cubicBezTo>
                <a:cubicBezTo>
                  <a:pt x="78102" y="18870"/>
                  <a:pt x="76818" y="19990"/>
                  <a:pt x="75602" y="21150"/>
                </a:cubicBezTo>
                <a:cubicBezTo>
                  <a:pt x="75057" y="20338"/>
                  <a:pt x="74061" y="19946"/>
                  <a:pt x="72948" y="19946"/>
                </a:cubicBezTo>
                <a:cubicBezTo>
                  <a:pt x="72732" y="19946"/>
                  <a:pt x="72512" y="19961"/>
                  <a:pt x="72292" y="19990"/>
                </a:cubicBezTo>
                <a:cubicBezTo>
                  <a:pt x="72213" y="20002"/>
                  <a:pt x="72132" y="20018"/>
                  <a:pt x="72052" y="20030"/>
                </a:cubicBezTo>
                <a:cubicBezTo>
                  <a:pt x="72252" y="19346"/>
                  <a:pt x="72364" y="18654"/>
                  <a:pt x="72348" y="17957"/>
                </a:cubicBezTo>
                <a:cubicBezTo>
                  <a:pt x="72292" y="15797"/>
                  <a:pt x="70576" y="14421"/>
                  <a:pt x="68416" y="13852"/>
                </a:cubicBezTo>
                <a:cubicBezTo>
                  <a:pt x="68023" y="13400"/>
                  <a:pt x="67447" y="13080"/>
                  <a:pt x="66735" y="13008"/>
                </a:cubicBezTo>
                <a:cubicBezTo>
                  <a:pt x="67147" y="11043"/>
                  <a:pt x="66675" y="9079"/>
                  <a:pt x="64738" y="7267"/>
                </a:cubicBezTo>
                <a:cubicBezTo>
                  <a:pt x="63678" y="6270"/>
                  <a:pt x="62385" y="5742"/>
                  <a:pt x="60974" y="5553"/>
                </a:cubicBezTo>
                <a:cubicBezTo>
                  <a:pt x="60561" y="3749"/>
                  <a:pt x="59312" y="2177"/>
                  <a:pt x="56773" y="1169"/>
                </a:cubicBezTo>
                <a:cubicBezTo>
                  <a:pt x="54708" y="353"/>
                  <a:pt x="52479" y="0"/>
                  <a:pt x="50186" y="0"/>
                </a:cubicBezTo>
                <a:close/>
              </a:path>
            </a:pathLst>
          </a:custGeom>
          <a:solidFill>
            <a:srgbClr val="FFFFFF">
              <a:alpha val="1652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nvGrpSpPr>
          <p:cNvPr id="107" name="Google Shape;107;gc467ca354d_2_9327"/>
          <p:cNvGrpSpPr/>
          <p:nvPr/>
        </p:nvGrpSpPr>
        <p:grpSpPr>
          <a:xfrm>
            <a:off x="439630" y="216021"/>
            <a:ext cx="11503907" cy="6200664"/>
            <a:chOff x="329730" y="162020"/>
            <a:chExt cx="8628146" cy="4650615"/>
          </a:xfrm>
        </p:grpSpPr>
        <p:sp>
          <p:nvSpPr>
            <p:cNvPr id="108" name="Google Shape;108;gc467ca354d_2_9327"/>
            <p:cNvSpPr/>
            <p:nvPr/>
          </p:nvSpPr>
          <p:spPr>
            <a:xfrm>
              <a:off x="1900171" y="4713984"/>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09" name="Google Shape;109;gc467ca354d_2_9327"/>
            <p:cNvSpPr/>
            <p:nvPr/>
          </p:nvSpPr>
          <p:spPr>
            <a:xfrm>
              <a:off x="2120015" y="162020"/>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10" name="Google Shape;110;gc467ca354d_2_9327"/>
            <p:cNvSpPr/>
            <p:nvPr/>
          </p:nvSpPr>
          <p:spPr>
            <a:xfrm>
              <a:off x="329730" y="3776930"/>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11" name="Google Shape;111;gc467ca354d_2_9327"/>
            <p:cNvSpPr/>
            <p:nvPr/>
          </p:nvSpPr>
          <p:spPr>
            <a:xfrm>
              <a:off x="8789216" y="4230622"/>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12" name="Google Shape;112;gc467ca354d_2_9327"/>
            <p:cNvSpPr/>
            <p:nvPr/>
          </p:nvSpPr>
          <p:spPr>
            <a:xfrm>
              <a:off x="8789221" y="702534"/>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WO COLUMNS">
  <p:cSld name="CUSTOM">
    <p:bg>
      <p:bgPr>
        <a:blipFill>
          <a:blip r:embed="rId2">
            <a:alphaModFix/>
          </a:blip>
          <a:stretch>
            <a:fillRect/>
          </a:stretch>
        </a:blipFill>
        <a:effectLst/>
      </p:bgPr>
    </p:bg>
    <p:spTree>
      <p:nvGrpSpPr>
        <p:cNvPr id="1" name="Shape 113"/>
        <p:cNvGrpSpPr/>
        <p:nvPr/>
      </p:nvGrpSpPr>
      <p:grpSpPr>
        <a:xfrm>
          <a:off x="0" y="0"/>
          <a:ext cx="0" cy="0"/>
          <a:chOff x="0" y="0"/>
          <a:chExt cx="0" cy="0"/>
        </a:xfrm>
      </p:grpSpPr>
      <p:sp>
        <p:nvSpPr>
          <p:cNvPr id="114" name="Google Shape;114;gc467ca354d_2_9337"/>
          <p:cNvSpPr txBox="1">
            <a:spLocks noGrp="1"/>
          </p:cNvSpPr>
          <p:nvPr>
            <p:ph type="subTitle" idx="1"/>
          </p:nvPr>
        </p:nvSpPr>
        <p:spPr>
          <a:xfrm>
            <a:off x="1461333" y="4249233"/>
            <a:ext cx="3950400" cy="1347900"/>
          </a:xfrm>
          <a:prstGeom prst="rect">
            <a:avLst/>
          </a:prstGeom>
        </p:spPr>
        <p:txBody>
          <a:bodyPr spcFirstLastPara="1" wrap="square" lIns="0" tIns="0" rIns="0" bIns="0" anchor="t" anchorCtr="0">
            <a:noAutofit/>
          </a:bodyPr>
          <a:lstStyle>
            <a:lvl1pPr lvl="0" algn="ctr" rtl="0">
              <a:spcBef>
                <a:spcPts val="0"/>
              </a:spcBef>
              <a:spcAft>
                <a:spcPts val="0"/>
              </a:spcAft>
              <a:buNone/>
              <a:defRPr sz="2100"/>
            </a:lvl1pPr>
            <a:lvl2pPr lvl="1" algn="ctr" rtl="0">
              <a:spcBef>
                <a:spcPts val="0"/>
              </a:spcBef>
              <a:spcAft>
                <a:spcPts val="0"/>
              </a:spcAft>
              <a:buNone/>
              <a:defRPr sz="2100"/>
            </a:lvl2pPr>
            <a:lvl3pPr lvl="2" algn="ctr" rtl="0">
              <a:spcBef>
                <a:spcPts val="0"/>
              </a:spcBef>
              <a:spcAft>
                <a:spcPts val="0"/>
              </a:spcAft>
              <a:buNone/>
              <a:defRPr sz="2100"/>
            </a:lvl3pPr>
            <a:lvl4pPr lvl="3" algn="ctr" rtl="0">
              <a:spcBef>
                <a:spcPts val="0"/>
              </a:spcBef>
              <a:spcAft>
                <a:spcPts val="0"/>
              </a:spcAft>
              <a:buNone/>
              <a:defRPr sz="2100"/>
            </a:lvl4pPr>
            <a:lvl5pPr lvl="4" algn="ctr" rtl="0">
              <a:spcBef>
                <a:spcPts val="0"/>
              </a:spcBef>
              <a:spcAft>
                <a:spcPts val="0"/>
              </a:spcAft>
              <a:buNone/>
              <a:defRPr sz="2100"/>
            </a:lvl5pPr>
            <a:lvl6pPr lvl="5" algn="ctr" rtl="0">
              <a:spcBef>
                <a:spcPts val="0"/>
              </a:spcBef>
              <a:spcAft>
                <a:spcPts val="0"/>
              </a:spcAft>
              <a:buNone/>
              <a:defRPr sz="2100"/>
            </a:lvl6pPr>
            <a:lvl7pPr lvl="6" algn="ctr" rtl="0">
              <a:spcBef>
                <a:spcPts val="0"/>
              </a:spcBef>
              <a:spcAft>
                <a:spcPts val="0"/>
              </a:spcAft>
              <a:buNone/>
              <a:defRPr sz="2100"/>
            </a:lvl7pPr>
            <a:lvl8pPr lvl="7" algn="ctr" rtl="0">
              <a:spcBef>
                <a:spcPts val="0"/>
              </a:spcBef>
              <a:spcAft>
                <a:spcPts val="0"/>
              </a:spcAft>
              <a:buNone/>
              <a:defRPr sz="2100"/>
            </a:lvl8pPr>
            <a:lvl9pPr lvl="8" algn="ctr" rtl="0">
              <a:spcBef>
                <a:spcPts val="0"/>
              </a:spcBef>
              <a:spcAft>
                <a:spcPts val="0"/>
              </a:spcAft>
              <a:buNone/>
              <a:defRPr sz="2100"/>
            </a:lvl9pPr>
          </a:lstStyle>
          <a:p>
            <a:endParaRPr/>
          </a:p>
        </p:txBody>
      </p:sp>
      <p:sp>
        <p:nvSpPr>
          <p:cNvPr id="115" name="Google Shape;115;gc467ca354d_2_9337"/>
          <p:cNvSpPr txBox="1">
            <a:spLocks noGrp="1"/>
          </p:cNvSpPr>
          <p:nvPr>
            <p:ph type="title"/>
          </p:nvPr>
        </p:nvSpPr>
        <p:spPr>
          <a:xfrm>
            <a:off x="2392933" y="3441167"/>
            <a:ext cx="2087100" cy="535500"/>
          </a:xfrm>
          <a:prstGeom prst="rect">
            <a:avLst/>
          </a:prstGeom>
          <a:noFill/>
          <a:ln>
            <a:noFill/>
          </a:ln>
        </p:spPr>
        <p:txBody>
          <a:bodyPr spcFirstLastPara="1" wrap="square" lIns="0" tIns="0" rIns="0" bIns="0" anchor="b" anchorCtr="0">
            <a:noAutofit/>
          </a:bodyPr>
          <a:lstStyle>
            <a:lvl1pPr lvl="0" algn="ctr" rtl="0">
              <a:spcBef>
                <a:spcPts val="0"/>
              </a:spcBef>
              <a:spcAft>
                <a:spcPts val="0"/>
              </a:spcAft>
              <a:buClr>
                <a:srgbClr val="FFC39F"/>
              </a:buClr>
              <a:buSzPts val="2100"/>
              <a:buNone/>
              <a:defRPr sz="2900" i="0">
                <a:solidFill>
                  <a:schemeClr val="dk2"/>
                </a:solidFill>
              </a:defRPr>
            </a:lvl1pPr>
            <a:lvl2pPr lvl="1" algn="ctr" rtl="0">
              <a:spcBef>
                <a:spcPts val="0"/>
              </a:spcBef>
              <a:spcAft>
                <a:spcPts val="0"/>
              </a:spcAft>
              <a:buClr>
                <a:schemeClr val="accent1"/>
              </a:buClr>
              <a:buSzPts val="2100"/>
              <a:buNone/>
              <a:defRPr sz="2100">
                <a:solidFill>
                  <a:schemeClr val="accent1"/>
                </a:solidFill>
              </a:defRPr>
            </a:lvl2pPr>
            <a:lvl3pPr lvl="2" algn="ctr" rtl="0">
              <a:spcBef>
                <a:spcPts val="0"/>
              </a:spcBef>
              <a:spcAft>
                <a:spcPts val="0"/>
              </a:spcAft>
              <a:buClr>
                <a:schemeClr val="accent1"/>
              </a:buClr>
              <a:buSzPts val="2100"/>
              <a:buNone/>
              <a:defRPr sz="2100">
                <a:solidFill>
                  <a:schemeClr val="accent1"/>
                </a:solidFill>
              </a:defRPr>
            </a:lvl3pPr>
            <a:lvl4pPr lvl="3" algn="ctr" rtl="0">
              <a:spcBef>
                <a:spcPts val="0"/>
              </a:spcBef>
              <a:spcAft>
                <a:spcPts val="0"/>
              </a:spcAft>
              <a:buClr>
                <a:schemeClr val="accent1"/>
              </a:buClr>
              <a:buSzPts val="2100"/>
              <a:buNone/>
              <a:defRPr sz="2100">
                <a:solidFill>
                  <a:schemeClr val="accent1"/>
                </a:solidFill>
              </a:defRPr>
            </a:lvl4pPr>
            <a:lvl5pPr lvl="4" algn="ctr" rtl="0">
              <a:spcBef>
                <a:spcPts val="0"/>
              </a:spcBef>
              <a:spcAft>
                <a:spcPts val="0"/>
              </a:spcAft>
              <a:buClr>
                <a:schemeClr val="accent1"/>
              </a:buClr>
              <a:buSzPts val="2100"/>
              <a:buNone/>
              <a:defRPr sz="2100">
                <a:solidFill>
                  <a:schemeClr val="accent1"/>
                </a:solidFill>
              </a:defRPr>
            </a:lvl5pPr>
            <a:lvl6pPr lvl="5" algn="ctr" rtl="0">
              <a:spcBef>
                <a:spcPts val="0"/>
              </a:spcBef>
              <a:spcAft>
                <a:spcPts val="0"/>
              </a:spcAft>
              <a:buClr>
                <a:schemeClr val="accent1"/>
              </a:buClr>
              <a:buSzPts val="2100"/>
              <a:buNone/>
              <a:defRPr sz="2100">
                <a:solidFill>
                  <a:schemeClr val="accent1"/>
                </a:solidFill>
              </a:defRPr>
            </a:lvl6pPr>
            <a:lvl7pPr lvl="6" algn="ctr" rtl="0">
              <a:spcBef>
                <a:spcPts val="0"/>
              </a:spcBef>
              <a:spcAft>
                <a:spcPts val="0"/>
              </a:spcAft>
              <a:buClr>
                <a:schemeClr val="accent1"/>
              </a:buClr>
              <a:buSzPts val="2100"/>
              <a:buNone/>
              <a:defRPr sz="2100">
                <a:solidFill>
                  <a:schemeClr val="accent1"/>
                </a:solidFill>
              </a:defRPr>
            </a:lvl7pPr>
            <a:lvl8pPr lvl="7" algn="ctr" rtl="0">
              <a:spcBef>
                <a:spcPts val="0"/>
              </a:spcBef>
              <a:spcAft>
                <a:spcPts val="0"/>
              </a:spcAft>
              <a:buClr>
                <a:schemeClr val="accent1"/>
              </a:buClr>
              <a:buSzPts val="2100"/>
              <a:buNone/>
              <a:defRPr sz="2100">
                <a:solidFill>
                  <a:schemeClr val="accent1"/>
                </a:solidFill>
              </a:defRPr>
            </a:lvl8pPr>
            <a:lvl9pPr lvl="8" algn="ctr" rtl="0">
              <a:spcBef>
                <a:spcPts val="0"/>
              </a:spcBef>
              <a:spcAft>
                <a:spcPts val="0"/>
              </a:spcAft>
              <a:buClr>
                <a:schemeClr val="accent1"/>
              </a:buClr>
              <a:buSzPts val="2100"/>
              <a:buNone/>
              <a:defRPr sz="2100">
                <a:solidFill>
                  <a:schemeClr val="accent1"/>
                </a:solidFill>
              </a:defRPr>
            </a:lvl9pPr>
          </a:lstStyle>
          <a:p>
            <a:endParaRPr/>
          </a:p>
        </p:txBody>
      </p:sp>
      <p:sp>
        <p:nvSpPr>
          <p:cNvPr id="116" name="Google Shape;116;gc467ca354d_2_9337"/>
          <p:cNvSpPr txBox="1">
            <a:spLocks noGrp="1"/>
          </p:cNvSpPr>
          <p:nvPr>
            <p:ph type="subTitle" idx="2"/>
          </p:nvPr>
        </p:nvSpPr>
        <p:spPr>
          <a:xfrm>
            <a:off x="6780283" y="4249223"/>
            <a:ext cx="3950400" cy="1347900"/>
          </a:xfrm>
          <a:prstGeom prst="rect">
            <a:avLst/>
          </a:prstGeom>
        </p:spPr>
        <p:txBody>
          <a:bodyPr spcFirstLastPara="1" wrap="square" lIns="0" tIns="0" rIns="0" bIns="0" anchor="t" anchorCtr="0">
            <a:noAutofit/>
          </a:bodyPr>
          <a:lstStyle>
            <a:lvl1pPr lvl="0" algn="ctr" rtl="0">
              <a:spcBef>
                <a:spcPts val="0"/>
              </a:spcBef>
              <a:spcAft>
                <a:spcPts val="0"/>
              </a:spcAft>
              <a:buNone/>
              <a:defRPr sz="2100"/>
            </a:lvl1pPr>
            <a:lvl2pPr lvl="1" algn="ctr" rtl="0">
              <a:spcBef>
                <a:spcPts val="0"/>
              </a:spcBef>
              <a:spcAft>
                <a:spcPts val="0"/>
              </a:spcAft>
              <a:buNone/>
              <a:defRPr sz="2100"/>
            </a:lvl2pPr>
            <a:lvl3pPr lvl="2" algn="ctr" rtl="0">
              <a:spcBef>
                <a:spcPts val="0"/>
              </a:spcBef>
              <a:spcAft>
                <a:spcPts val="0"/>
              </a:spcAft>
              <a:buNone/>
              <a:defRPr sz="2100"/>
            </a:lvl3pPr>
            <a:lvl4pPr lvl="3" algn="ctr" rtl="0">
              <a:spcBef>
                <a:spcPts val="0"/>
              </a:spcBef>
              <a:spcAft>
                <a:spcPts val="0"/>
              </a:spcAft>
              <a:buNone/>
              <a:defRPr sz="2100"/>
            </a:lvl4pPr>
            <a:lvl5pPr lvl="4" algn="ctr" rtl="0">
              <a:spcBef>
                <a:spcPts val="0"/>
              </a:spcBef>
              <a:spcAft>
                <a:spcPts val="0"/>
              </a:spcAft>
              <a:buNone/>
              <a:defRPr sz="2100"/>
            </a:lvl5pPr>
            <a:lvl6pPr lvl="5" algn="ctr" rtl="0">
              <a:spcBef>
                <a:spcPts val="0"/>
              </a:spcBef>
              <a:spcAft>
                <a:spcPts val="0"/>
              </a:spcAft>
              <a:buNone/>
              <a:defRPr sz="2100"/>
            </a:lvl6pPr>
            <a:lvl7pPr lvl="6" algn="ctr" rtl="0">
              <a:spcBef>
                <a:spcPts val="0"/>
              </a:spcBef>
              <a:spcAft>
                <a:spcPts val="0"/>
              </a:spcAft>
              <a:buNone/>
              <a:defRPr sz="2100"/>
            </a:lvl7pPr>
            <a:lvl8pPr lvl="7" algn="ctr" rtl="0">
              <a:spcBef>
                <a:spcPts val="0"/>
              </a:spcBef>
              <a:spcAft>
                <a:spcPts val="0"/>
              </a:spcAft>
              <a:buNone/>
              <a:defRPr sz="2100"/>
            </a:lvl8pPr>
            <a:lvl9pPr lvl="8" algn="ctr" rtl="0">
              <a:spcBef>
                <a:spcPts val="0"/>
              </a:spcBef>
              <a:spcAft>
                <a:spcPts val="0"/>
              </a:spcAft>
              <a:buNone/>
              <a:defRPr sz="2100"/>
            </a:lvl9pPr>
          </a:lstStyle>
          <a:p>
            <a:endParaRPr/>
          </a:p>
        </p:txBody>
      </p:sp>
      <p:sp>
        <p:nvSpPr>
          <p:cNvPr id="117" name="Google Shape;117;gc467ca354d_2_9337"/>
          <p:cNvSpPr txBox="1">
            <a:spLocks noGrp="1"/>
          </p:cNvSpPr>
          <p:nvPr>
            <p:ph type="title" idx="3"/>
          </p:nvPr>
        </p:nvSpPr>
        <p:spPr>
          <a:xfrm>
            <a:off x="7711883" y="3441167"/>
            <a:ext cx="2087100" cy="535500"/>
          </a:xfrm>
          <a:prstGeom prst="rect">
            <a:avLst/>
          </a:prstGeom>
          <a:noFill/>
          <a:ln>
            <a:noFill/>
          </a:ln>
        </p:spPr>
        <p:txBody>
          <a:bodyPr spcFirstLastPara="1" wrap="square" lIns="0" tIns="0" rIns="0" bIns="0" anchor="b" anchorCtr="0">
            <a:noAutofit/>
          </a:bodyPr>
          <a:lstStyle>
            <a:lvl1pPr lvl="0" algn="ctr" rtl="0">
              <a:spcBef>
                <a:spcPts val="0"/>
              </a:spcBef>
              <a:spcAft>
                <a:spcPts val="0"/>
              </a:spcAft>
              <a:buClr>
                <a:srgbClr val="FFC39F"/>
              </a:buClr>
              <a:buSzPts val="2100"/>
              <a:buNone/>
              <a:defRPr sz="2900" i="0">
                <a:solidFill>
                  <a:schemeClr val="accent6"/>
                </a:solidFill>
              </a:defRPr>
            </a:lvl1pPr>
            <a:lvl2pPr lvl="1" algn="ctr" rtl="0">
              <a:spcBef>
                <a:spcPts val="0"/>
              </a:spcBef>
              <a:spcAft>
                <a:spcPts val="0"/>
              </a:spcAft>
              <a:buClr>
                <a:schemeClr val="accent1"/>
              </a:buClr>
              <a:buSzPts val="2100"/>
              <a:buNone/>
              <a:defRPr sz="2100">
                <a:solidFill>
                  <a:schemeClr val="accent1"/>
                </a:solidFill>
              </a:defRPr>
            </a:lvl2pPr>
            <a:lvl3pPr lvl="2" algn="ctr" rtl="0">
              <a:spcBef>
                <a:spcPts val="0"/>
              </a:spcBef>
              <a:spcAft>
                <a:spcPts val="0"/>
              </a:spcAft>
              <a:buClr>
                <a:schemeClr val="accent1"/>
              </a:buClr>
              <a:buSzPts val="2100"/>
              <a:buNone/>
              <a:defRPr sz="2100">
                <a:solidFill>
                  <a:schemeClr val="accent1"/>
                </a:solidFill>
              </a:defRPr>
            </a:lvl3pPr>
            <a:lvl4pPr lvl="3" algn="ctr" rtl="0">
              <a:spcBef>
                <a:spcPts val="0"/>
              </a:spcBef>
              <a:spcAft>
                <a:spcPts val="0"/>
              </a:spcAft>
              <a:buClr>
                <a:schemeClr val="accent1"/>
              </a:buClr>
              <a:buSzPts val="2100"/>
              <a:buNone/>
              <a:defRPr sz="2100">
                <a:solidFill>
                  <a:schemeClr val="accent1"/>
                </a:solidFill>
              </a:defRPr>
            </a:lvl4pPr>
            <a:lvl5pPr lvl="4" algn="ctr" rtl="0">
              <a:spcBef>
                <a:spcPts val="0"/>
              </a:spcBef>
              <a:spcAft>
                <a:spcPts val="0"/>
              </a:spcAft>
              <a:buClr>
                <a:schemeClr val="accent1"/>
              </a:buClr>
              <a:buSzPts val="2100"/>
              <a:buNone/>
              <a:defRPr sz="2100">
                <a:solidFill>
                  <a:schemeClr val="accent1"/>
                </a:solidFill>
              </a:defRPr>
            </a:lvl5pPr>
            <a:lvl6pPr lvl="5" algn="ctr" rtl="0">
              <a:spcBef>
                <a:spcPts val="0"/>
              </a:spcBef>
              <a:spcAft>
                <a:spcPts val="0"/>
              </a:spcAft>
              <a:buClr>
                <a:schemeClr val="accent1"/>
              </a:buClr>
              <a:buSzPts val="2100"/>
              <a:buNone/>
              <a:defRPr sz="2100">
                <a:solidFill>
                  <a:schemeClr val="accent1"/>
                </a:solidFill>
              </a:defRPr>
            </a:lvl6pPr>
            <a:lvl7pPr lvl="6" algn="ctr" rtl="0">
              <a:spcBef>
                <a:spcPts val="0"/>
              </a:spcBef>
              <a:spcAft>
                <a:spcPts val="0"/>
              </a:spcAft>
              <a:buClr>
                <a:schemeClr val="accent1"/>
              </a:buClr>
              <a:buSzPts val="2100"/>
              <a:buNone/>
              <a:defRPr sz="2100">
                <a:solidFill>
                  <a:schemeClr val="accent1"/>
                </a:solidFill>
              </a:defRPr>
            </a:lvl7pPr>
            <a:lvl8pPr lvl="7" algn="ctr" rtl="0">
              <a:spcBef>
                <a:spcPts val="0"/>
              </a:spcBef>
              <a:spcAft>
                <a:spcPts val="0"/>
              </a:spcAft>
              <a:buClr>
                <a:schemeClr val="accent1"/>
              </a:buClr>
              <a:buSzPts val="2100"/>
              <a:buNone/>
              <a:defRPr sz="2100">
                <a:solidFill>
                  <a:schemeClr val="accent1"/>
                </a:solidFill>
              </a:defRPr>
            </a:lvl8pPr>
            <a:lvl9pPr lvl="8" algn="ctr" rtl="0">
              <a:spcBef>
                <a:spcPts val="0"/>
              </a:spcBef>
              <a:spcAft>
                <a:spcPts val="0"/>
              </a:spcAft>
              <a:buClr>
                <a:schemeClr val="accent1"/>
              </a:buClr>
              <a:buSzPts val="2100"/>
              <a:buNone/>
              <a:defRPr sz="2100">
                <a:solidFill>
                  <a:schemeClr val="accent1"/>
                </a:solidFill>
              </a:defRPr>
            </a:lvl9pPr>
          </a:lstStyle>
          <a:p>
            <a:endParaRPr/>
          </a:p>
        </p:txBody>
      </p:sp>
      <p:sp>
        <p:nvSpPr>
          <p:cNvPr id="118" name="Google Shape;118;gc467ca354d_2_9337"/>
          <p:cNvSpPr txBox="1">
            <a:spLocks noGrp="1"/>
          </p:cNvSpPr>
          <p:nvPr>
            <p:ph type="title" idx="4"/>
          </p:nvPr>
        </p:nvSpPr>
        <p:spPr>
          <a:xfrm>
            <a:off x="2319800" y="713300"/>
            <a:ext cx="7552500" cy="708000"/>
          </a:xfrm>
          <a:prstGeom prst="rect">
            <a:avLst/>
          </a:prstGeom>
          <a:noFill/>
          <a:ln>
            <a:noFill/>
          </a:ln>
        </p:spPr>
        <p:txBody>
          <a:bodyPr spcFirstLastPara="1" wrap="square" lIns="0" tIns="0" rIns="0" bIns="0" anchor="t" anchorCtr="0">
            <a:noAutofit/>
          </a:bodyPr>
          <a:lstStyle>
            <a:lvl1pPr lvl="0" algn="ctr" rtl="0">
              <a:spcBef>
                <a:spcPts val="0"/>
              </a:spcBef>
              <a:spcAft>
                <a:spcPts val="0"/>
              </a:spcAft>
              <a:buSzPts val="3200"/>
              <a:buNone/>
              <a:defRPr sz="3200" i="0"/>
            </a:lvl1pPr>
            <a:lvl2pPr lvl="1" algn="ctr" rtl="0">
              <a:spcBef>
                <a:spcPts val="0"/>
              </a:spcBef>
              <a:spcAft>
                <a:spcPts val="0"/>
              </a:spcAft>
              <a:buClr>
                <a:schemeClr val="accent1"/>
              </a:buClr>
              <a:buSzPts val="3200"/>
              <a:buNone/>
              <a:defRPr sz="3200">
                <a:solidFill>
                  <a:schemeClr val="accent1"/>
                </a:solidFill>
              </a:defRPr>
            </a:lvl2pPr>
            <a:lvl3pPr lvl="2" algn="ctr" rtl="0">
              <a:spcBef>
                <a:spcPts val="0"/>
              </a:spcBef>
              <a:spcAft>
                <a:spcPts val="0"/>
              </a:spcAft>
              <a:buClr>
                <a:schemeClr val="accent1"/>
              </a:buClr>
              <a:buSzPts val="3200"/>
              <a:buNone/>
              <a:defRPr sz="3200">
                <a:solidFill>
                  <a:schemeClr val="accent1"/>
                </a:solidFill>
              </a:defRPr>
            </a:lvl3pPr>
            <a:lvl4pPr lvl="3" algn="ctr" rtl="0">
              <a:spcBef>
                <a:spcPts val="0"/>
              </a:spcBef>
              <a:spcAft>
                <a:spcPts val="0"/>
              </a:spcAft>
              <a:buClr>
                <a:schemeClr val="accent1"/>
              </a:buClr>
              <a:buSzPts val="3200"/>
              <a:buNone/>
              <a:defRPr sz="3200">
                <a:solidFill>
                  <a:schemeClr val="accent1"/>
                </a:solidFill>
              </a:defRPr>
            </a:lvl4pPr>
            <a:lvl5pPr lvl="4" algn="ctr" rtl="0">
              <a:spcBef>
                <a:spcPts val="0"/>
              </a:spcBef>
              <a:spcAft>
                <a:spcPts val="0"/>
              </a:spcAft>
              <a:buClr>
                <a:schemeClr val="accent1"/>
              </a:buClr>
              <a:buSzPts val="3200"/>
              <a:buNone/>
              <a:defRPr sz="3200">
                <a:solidFill>
                  <a:schemeClr val="accent1"/>
                </a:solidFill>
              </a:defRPr>
            </a:lvl5pPr>
            <a:lvl6pPr lvl="5" algn="ctr" rtl="0">
              <a:spcBef>
                <a:spcPts val="0"/>
              </a:spcBef>
              <a:spcAft>
                <a:spcPts val="0"/>
              </a:spcAft>
              <a:buClr>
                <a:schemeClr val="accent1"/>
              </a:buClr>
              <a:buSzPts val="3200"/>
              <a:buNone/>
              <a:defRPr sz="3200">
                <a:solidFill>
                  <a:schemeClr val="accent1"/>
                </a:solidFill>
              </a:defRPr>
            </a:lvl6pPr>
            <a:lvl7pPr lvl="6" algn="ctr" rtl="0">
              <a:spcBef>
                <a:spcPts val="0"/>
              </a:spcBef>
              <a:spcAft>
                <a:spcPts val="0"/>
              </a:spcAft>
              <a:buClr>
                <a:schemeClr val="accent1"/>
              </a:buClr>
              <a:buSzPts val="3200"/>
              <a:buNone/>
              <a:defRPr sz="3200">
                <a:solidFill>
                  <a:schemeClr val="accent1"/>
                </a:solidFill>
              </a:defRPr>
            </a:lvl7pPr>
            <a:lvl8pPr lvl="7" algn="ctr" rtl="0">
              <a:spcBef>
                <a:spcPts val="0"/>
              </a:spcBef>
              <a:spcAft>
                <a:spcPts val="0"/>
              </a:spcAft>
              <a:buClr>
                <a:schemeClr val="accent1"/>
              </a:buClr>
              <a:buSzPts val="3200"/>
              <a:buNone/>
              <a:defRPr sz="3200">
                <a:solidFill>
                  <a:schemeClr val="accent1"/>
                </a:solidFill>
              </a:defRPr>
            </a:lvl8pPr>
            <a:lvl9pPr lvl="8" algn="ctr" rtl="0">
              <a:spcBef>
                <a:spcPts val="0"/>
              </a:spcBef>
              <a:spcAft>
                <a:spcPts val="0"/>
              </a:spcAft>
              <a:buClr>
                <a:schemeClr val="accent1"/>
              </a:buClr>
              <a:buSzPts val="3200"/>
              <a:buNone/>
              <a:defRPr sz="3200">
                <a:solidFill>
                  <a:schemeClr val="accent1"/>
                </a:solidFill>
              </a:defRPr>
            </a:lvl9pPr>
          </a:lstStyle>
          <a:p>
            <a:endParaRPr/>
          </a:p>
        </p:txBody>
      </p:sp>
      <p:grpSp>
        <p:nvGrpSpPr>
          <p:cNvPr id="119" name="Google Shape;119;gc467ca354d_2_9337"/>
          <p:cNvGrpSpPr/>
          <p:nvPr/>
        </p:nvGrpSpPr>
        <p:grpSpPr>
          <a:xfrm>
            <a:off x="439630" y="375117"/>
            <a:ext cx="11416800" cy="6214681"/>
            <a:chOff x="329730" y="281345"/>
            <a:chExt cx="8562814" cy="4661127"/>
          </a:xfrm>
        </p:grpSpPr>
        <p:sp>
          <p:nvSpPr>
            <p:cNvPr id="120" name="Google Shape;120;gc467ca354d_2_9337"/>
            <p:cNvSpPr/>
            <p:nvPr/>
          </p:nvSpPr>
          <p:spPr>
            <a:xfrm>
              <a:off x="1794696" y="4843821"/>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21" name="Google Shape;121;gc467ca354d_2_9337"/>
            <p:cNvSpPr/>
            <p:nvPr/>
          </p:nvSpPr>
          <p:spPr>
            <a:xfrm>
              <a:off x="1199440" y="281345"/>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22" name="Google Shape;122;gc467ca354d_2_9337"/>
            <p:cNvSpPr/>
            <p:nvPr/>
          </p:nvSpPr>
          <p:spPr>
            <a:xfrm>
              <a:off x="329730" y="3776930"/>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23" name="Google Shape;123;gc467ca354d_2_9337"/>
            <p:cNvSpPr/>
            <p:nvPr/>
          </p:nvSpPr>
          <p:spPr>
            <a:xfrm>
              <a:off x="7412116" y="4682797"/>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24" name="Google Shape;124;gc467ca354d_2_9337"/>
            <p:cNvSpPr/>
            <p:nvPr/>
          </p:nvSpPr>
          <p:spPr>
            <a:xfrm>
              <a:off x="8789221" y="702534"/>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HREE COLUMNS">
  <p:cSld name="CUSTOM_1">
    <p:bg>
      <p:bgPr>
        <a:blipFill>
          <a:blip r:embed="rId2">
            <a:alphaModFix/>
          </a:blip>
          <a:stretch>
            <a:fillRect/>
          </a:stretch>
        </a:blipFill>
        <a:effectLst/>
      </p:bgPr>
    </p:bg>
    <p:spTree>
      <p:nvGrpSpPr>
        <p:cNvPr id="1" name="Shape 125"/>
        <p:cNvGrpSpPr/>
        <p:nvPr/>
      </p:nvGrpSpPr>
      <p:grpSpPr>
        <a:xfrm>
          <a:off x="0" y="0"/>
          <a:ext cx="0" cy="0"/>
          <a:chOff x="0" y="0"/>
          <a:chExt cx="0" cy="0"/>
        </a:xfrm>
      </p:grpSpPr>
      <p:sp>
        <p:nvSpPr>
          <p:cNvPr id="126" name="Google Shape;126;gc467ca354d_2_9349"/>
          <p:cNvSpPr txBox="1">
            <a:spLocks noGrp="1"/>
          </p:cNvSpPr>
          <p:nvPr>
            <p:ph type="title"/>
          </p:nvPr>
        </p:nvSpPr>
        <p:spPr>
          <a:xfrm>
            <a:off x="1201316" y="3751100"/>
            <a:ext cx="2681100" cy="535500"/>
          </a:xfrm>
          <a:prstGeom prst="rect">
            <a:avLst/>
          </a:prstGeom>
          <a:noFill/>
          <a:ln>
            <a:noFill/>
          </a:ln>
        </p:spPr>
        <p:txBody>
          <a:bodyPr spcFirstLastPara="1" wrap="square" lIns="0" tIns="0" rIns="0" bIns="0" anchor="b" anchorCtr="0">
            <a:noAutofit/>
          </a:bodyPr>
          <a:lstStyle>
            <a:lvl1pPr lvl="0" algn="ctr" rtl="0">
              <a:spcBef>
                <a:spcPts val="0"/>
              </a:spcBef>
              <a:spcAft>
                <a:spcPts val="0"/>
              </a:spcAft>
              <a:buSzPts val="1900"/>
              <a:buNone/>
              <a:defRPr sz="2900" i="0">
                <a:solidFill>
                  <a:schemeClr val="accent1"/>
                </a:solidFill>
              </a:defRPr>
            </a:lvl1pPr>
            <a:lvl2pPr lvl="1" algn="ctr" rtl="0">
              <a:spcBef>
                <a:spcPts val="0"/>
              </a:spcBef>
              <a:spcAft>
                <a:spcPts val="0"/>
              </a:spcAft>
              <a:buClr>
                <a:srgbClr val="FF778A"/>
              </a:buClr>
              <a:buSzPts val="1900"/>
              <a:buNone/>
              <a:defRPr sz="1900">
                <a:solidFill>
                  <a:srgbClr val="FF778A"/>
                </a:solidFill>
              </a:defRPr>
            </a:lvl2pPr>
            <a:lvl3pPr lvl="2" algn="ctr" rtl="0">
              <a:spcBef>
                <a:spcPts val="0"/>
              </a:spcBef>
              <a:spcAft>
                <a:spcPts val="0"/>
              </a:spcAft>
              <a:buClr>
                <a:srgbClr val="FF778A"/>
              </a:buClr>
              <a:buSzPts val="1900"/>
              <a:buNone/>
              <a:defRPr sz="1900">
                <a:solidFill>
                  <a:srgbClr val="FF778A"/>
                </a:solidFill>
              </a:defRPr>
            </a:lvl3pPr>
            <a:lvl4pPr lvl="3" algn="ctr" rtl="0">
              <a:spcBef>
                <a:spcPts val="0"/>
              </a:spcBef>
              <a:spcAft>
                <a:spcPts val="0"/>
              </a:spcAft>
              <a:buClr>
                <a:srgbClr val="FF778A"/>
              </a:buClr>
              <a:buSzPts val="1900"/>
              <a:buNone/>
              <a:defRPr sz="1900">
                <a:solidFill>
                  <a:srgbClr val="FF778A"/>
                </a:solidFill>
              </a:defRPr>
            </a:lvl4pPr>
            <a:lvl5pPr lvl="4" algn="ctr" rtl="0">
              <a:spcBef>
                <a:spcPts val="0"/>
              </a:spcBef>
              <a:spcAft>
                <a:spcPts val="0"/>
              </a:spcAft>
              <a:buClr>
                <a:srgbClr val="FF778A"/>
              </a:buClr>
              <a:buSzPts val="1900"/>
              <a:buNone/>
              <a:defRPr sz="1900">
                <a:solidFill>
                  <a:srgbClr val="FF778A"/>
                </a:solidFill>
              </a:defRPr>
            </a:lvl5pPr>
            <a:lvl6pPr lvl="5" algn="ctr" rtl="0">
              <a:spcBef>
                <a:spcPts val="0"/>
              </a:spcBef>
              <a:spcAft>
                <a:spcPts val="0"/>
              </a:spcAft>
              <a:buClr>
                <a:srgbClr val="FF778A"/>
              </a:buClr>
              <a:buSzPts val="1900"/>
              <a:buNone/>
              <a:defRPr sz="1900">
                <a:solidFill>
                  <a:srgbClr val="FF778A"/>
                </a:solidFill>
              </a:defRPr>
            </a:lvl6pPr>
            <a:lvl7pPr lvl="6" algn="ctr" rtl="0">
              <a:spcBef>
                <a:spcPts val="0"/>
              </a:spcBef>
              <a:spcAft>
                <a:spcPts val="0"/>
              </a:spcAft>
              <a:buClr>
                <a:srgbClr val="FF778A"/>
              </a:buClr>
              <a:buSzPts val="1900"/>
              <a:buNone/>
              <a:defRPr sz="1900">
                <a:solidFill>
                  <a:srgbClr val="FF778A"/>
                </a:solidFill>
              </a:defRPr>
            </a:lvl7pPr>
            <a:lvl8pPr lvl="7" algn="ctr" rtl="0">
              <a:spcBef>
                <a:spcPts val="0"/>
              </a:spcBef>
              <a:spcAft>
                <a:spcPts val="0"/>
              </a:spcAft>
              <a:buClr>
                <a:srgbClr val="FF778A"/>
              </a:buClr>
              <a:buSzPts val="1900"/>
              <a:buNone/>
              <a:defRPr sz="1900">
                <a:solidFill>
                  <a:srgbClr val="FF778A"/>
                </a:solidFill>
              </a:defRPr>
            </a:lvl8pPr>
            <a:lvl9pPr lvl="8" algn="ctr" rtl="0">
              <a:spcBef>
                <a:spcPts val="0"/>
              </a:spcBef>
              <a:spcAft>
                <a:spcPts val="0"/>
              </a:spcAft>
              <a:buClr>
                <a:srgbClr val="FF778A"/>
              </a:buClr>
              <a:buSzPts val="1900"/>
              <a:buNone/>
              <a:defRPr sz="1900">
                <a:solidFill>
                  <a:srgbClr val="FF778A"/>
                </a:solidFill>
              </a:defRPr>
            </a:lvl9pPr>
          </a:lstStyle>
          <a:p>
            <a:endParaRPr/>
          </a:p>
        </p:txBody>
      </p:sp>
      <p:sp>
        <p:nvSpPr>
          <p:cNvPr id="127" name="Google Shape;127;gc467ca354d_2_9349"/>
          <p:cNvSpPr txBox="1">
            <a:spLocks noGrp="1"/>
          </p:cNvSpPr>
          <p:nvPr>
            <p:ph type="subTitle" idx="1"/>
          </p:nvPr>
        </p:nvSpPr>
        <p:spPr>
          <a:xfrm>
            <a:off x="1202467" y="4576267"/>
            <a:ext cx="2681100" cy="1205100"/>
          </a:xfrm>
          <a:prstGeom prst="rect">
            <a:avLst/>
          </a:prstGeom>
        </p:spPr>
        <p:txBody>
          <a:bodyPr spcFirstLastPara="1" wrap="square" lIns="0" tIns="0" rIns="0" bIns="0" anchor="t" anchorCtr="0">
            <a:noAutofit/>
          </a:bodyPr>
          <a:lstStyle>
            <a:lvl1pPr lvl="0" algn="ctr" rtl="0">
              <a:spcBef>
                <a:spcPts val="0"/>
              </a:spcBef>
              <a:spcAft>
                <a:spcPts val="0"/>
              </a:spcAft>
              <a:buNone/>
              <a:defRPr sz="2100"/>
            </a:lvl1pPr>
            <a:lvl2pPr lvl="1" algn="ctr" rtl="0">
              <a:spcBef>
                <a:spcPts val="0"/>
              </a:spcBef>
              <a:spcAft>
                <a:spcPts val="0"/>
              </a:spcAft>
              <a:buNone/>
              <a:defRPr sz="2100"/>
            </a:lvl2pPr>
            <a:lvl3pPr lvl="2" algn="ctr" rtl="0">
              <a:spcBef>
                <a:spcPts val="0"/>
              </a:spcBef>
              <a:spcAft>
                <a:spcPts val="0"/>
              </a:spcAft>
              <a:buNone/>
              <a:defRPr sz="2100"/>
            </a:lvl3pPr>
            <a:lvl4pPr lvl="3" algn="ctr" rtl="0">
              <a:spcBef>
                <a:spcPts val="0"/>
              </a:spcBef>
              <a:spcAft>
                <a:spcPts val="0"/>
              </a:spcAft>
              <a:buNone/>
              <a:defRPr sz="2100"/>
            </a:lvl4pPr>
            <a:lvl5pPr lvl="4" algn="ctr" rtl="0">
              <a:spcBef>
                <a:spcPts val="0"/>
              </a:spcBef>
              <a:spcAft>
                <a:spcPts val="0"/>
              </a:spcAft>
              <a:buNone/>
              <a:defRPr sz="2100"/>
            </a:lvl5pPr>
            <a:lvl6pPr lvl="5" algn="ctr" rtl="0">
              <a:spcBef>
                <a:spcPts val="0"/>
              </a:spcBef>
              <a:spcAft>
                <a:spcPts val="0"/>
              </a:spcAft>
              <a:buNone/>
              <a:defRPr sz="2100"/>
            </a:lvl6pPr>
            <a:lvl7pPr lvl="6" algn="ctr" rtl="0">
              <a:spcBef>
                <a:spcPts val="0"/>
              </a:spcBef>
              <a:spcAft>
                <a:spcPts val="0"/>
              </a:spcAft>
              <a:buNone/>
              <a:defRPr sz="2100"/>
            </a:lvl7pPr>
            <a:lvl8pPr lvl="7" algn="ctr" rtl="0">
              <a:spcBef>
                <a:spcPts val="0"/>
              </a:spcBef>
              <a:spcAft>
                <a:spcPts val="0"/>
              </a:spcAft>
              <a:buNone/>
              <a:defRPr sz="2100"/>
            </a:lvl8pPr>
            <a:lvl9pPr lvl="8" algn="ctr" rtl="0">
              <a:spcBef>
                <a:spcPts val="0"/>
              </a:spcBef>
              <a:spcAft>
                <a:spcPts val="0"/>
              </a:spcAft>
              <a:buNone/>
              <a:defRPr sz="2100"/>
            </a:lvl9pPr>
          </a:lstStyle>
          <a:p>
            <a:endParaRPr/>
          </a:p>
        </p:txBody>
      </p:sp>
      <p:sp>
        <p:nvSpPr>
          <p:cNvPr id="128" name="Google Shape;128;gc467ca354d_2_9349"/>
          <p:cNvSpPr txBox="1">
            <a:spLocks noGrp="1"/>
          </p:cNvSpPr>
          <p:nvPr>
            <p:ph type="title" idx="2"/>
          </p:nvPr>
        </p:nvSpPr>
        <p:spPr>
          <a:xfrm>
            <a:off x="4756000" y="3751100"/>
            <a:ext cx="2681100" cy="535500"/>
          </a:xfrm>
          <a:prstGeom prst="rect">
            <a:avLst/>
          </a:prstGeom>
          <a:noFill/>
          <a:ln>
            <a:noFill/>
          </a:ln>
        </p:spPr>
        <p:txBody>
          <a:bodyPr spcFirstLastPara="1" wrap="square" lIns="0" tIns="0" rIns="0" bIns="0" anchor="b" anchorCtr="0">
            <a:noAutofit/>
          </a:bodyPr>
          <a:lstStyle>
            <a:lvl1pPr lvl="0" algn="ctr" rtl="0">
              <a:spcBef>
                <a:spcPts val="0"/>
              </a:spcBef>
              <a:spcAft>
                <a:spcPts val="0"/>
              </a:spcAft>
              <a:buSzPts val="1900"/>
              <a:buNone/>
              <a:defRPr sz="2900" i="0">
                <a:solidFill>
                  <a:schemeClr val="accent2"/>
                </a:solidFill>
              </a:defRPr>
            </a:lvl1pPr>
            <a:lvl2pPr lvl="1" algn="ctr" rtl="0">
              <a:spcBef>
                <a:spcPts val="0"/>
              </a:spcBef>
              <a:spcAft>
                <a:spcPts val="0"/>
              </a:spcAft>
              <a:buClr>
                <a:srgbClr val="FF778A"/>
              </a:buClr>
              <a:buSzPts val="1900"/>
              <a:buNone/>
              <a:defRPr sz="1900">
                <a:solidFill>
                  <a:srgbClr val="FF778A"/>
                </a:solidFill>
              </a:defRPr>
            </a:lvl2pPr>
            <a:lvl3pPr lvl="2" algn="ctr" rtl="0">
              <a:spcBef>
                <a:spcPts val="0"/>
              </a:spcBef>
              <a:spcAft>
                <a:spcPts val="0"/>
              </a:spcAft>
              <a:buClr>
                <a:srgbClr val="FF778A"/>
              </a:buClr>
              <a:buSzPts val="1900"/>
              <a:buNone/>
              <a:defRPr sz="1900">
                <a:solidFill>
                  <a:srgbClr val="FF778A"/>
                </a:solidFill>
              </a:defRPr>
            </a:lvl3pPr>
            <a:lvl4pPr lvl="3" algn="ctr" rtl="0">
              <a:spcBef>
                <a:spcPts val="0"/>
              </a:spcBef>
              <a:spcAft>
                <a:spcPts val="0"/>
              </a:spcAft>
              <a:buClr>
                <a:srgbClr val="FF778A"/>
              </a:buClr>
              <a:buSzPts val="1900"/>
              <a:buNone/>
              <a:defRPr sz="1900">
                <a:solidFill>
                  <a:srgbClr val="FF778A"/>
                </a:solidFill>
              </a:defRPr>
            </a:lvl4pPr>
            <a:lvl5pPr lvl="4" algn="ctr" rtl="0">
              <a:spcBef>
                <a:spcPts val="0"/>
              </a:spcBef>
              <a:spcAft>
                <a:spcPts val="0"/>
              </a:spcAft>
              <a:buClr>
                <a:srgbClr val="FF778A"/>
              </a:buClr>
              <a:buSzPts val="1900"/>
              <a:buNone/>
              <a:defRPr sz="1900">
                <a:solidFill>
                  <a:srgbClr val="FF778A"/>
                </a:solidFill>
              </a:defRPr>
            </a:lvl5pPr>
            <a:lvl6pPr lvl="5" algn="ctr" rtl="0">
              <a:spcBef>
                <a:spcPts val="0"/>
              </a:spcBef>
              <a:spcAft>
                <a:spcPts val="0"/>
              </a:spcAft>
              <a:buClr>
                <a:srgbClr val="FF778A"/>
              </a:buClr>
              <a:buSzPts val="1900"/>
              <a:buNone/>
              <a:defRPr sz="1900">
                <a:solidFill>
                  <a:srgbClr val="FF778A"/>
                </a:solidFill>
              </a:defRPr>
            </a:lvl6pPr>
            <a:lvl7pPr lvl="6" algn="ctr" rtl="0">
              <a:spcBef>
                <a:spcPts val="0"/>
              </a:spcBef>
              <a:spcAft>
                <a:spcPts val="0"/>
              </a:spcAft>
              <a:buClr>
                <a:srgbClr val="FF778A"/>
              </a:buClr>
              <a:buSzPts val="1900"/>
              <a:buNone/>
              <a:defRPr sz="1900">
                <a:solidFill>
                  <a:srgbClr val="FF778A"/>
                </a:solidFill>
              </a:defRPr>
            </a:lvl7pPr>
            <a:lvl8pPr lvl="7" algn="ctr" rtl="0">
              <a:spcBef>
                <a:spcPts val="0"/>
              </a:spcBef>
              <a:spcAft>
                <a:spcPts val="0"/>
              </a:spcAft>
              <a:buClr>
                <a:srgbClr val="FF778A"/>
              </a:buClr>
              <a:buSzPts val="1900"/>
              <a:buNone/>
              <a:defRPr sz="1900">
                <a:solidFill>
                  <a:srgbClr val="FF778A"/>
                </a:solidFill>
              </a:defRPr>
            </a:lvl8pPr>
            <a:lvl9pPr lvl="8" algn="ctr" rtl="0">
              <a:spcBef>
                <a:spcPts val="0"/>
              </a:spcBef>
              <a:spcAft>
                <a:spcPts val="0"/>
              </a:spcAft>
              <a:buClr>
                <a:srgbClr val="FF778A"/>
              </a:buClr>
              <a:buSzPts val="1900"/>
              <a:buNone/>
              <a:defRPr sz="1900">
                <a:solidFill>
                  <a:srgbClr val="FF778A"/>
                </a:solidFill>
              </a:defRPr>
            </a:lvl9pPr>
          </a:lstStyle>
          <a:p>
            <a:endParaRPr/>
          </a:p>
        </p:txBody>
      </p:sp>
      <p:sp>
        <p:nvSpPr>
          <p:cNvPr id="129" name="Google Shape;129;gc467ca354d_2_9349"/>
          <p:cNvSpPr txBox="1">
            <a:spLocks noGrp="1"/>
          </p:cNvSpPr>
          <p:nvPr>
            <p:ph type="subTitle" idx="3"/>
          </p:nvPr>
        </p:nvSpPr>
        <p:spPr>
          <a:xfrm>
            <a:off x="4755904" y="4576267"/>
            <a:ext cx="2681100" cy="1205100"/>
          </a:xfrm>
          <a:prstGeom prst="rect">
            <a:avLst/>
          </a:prstGeom>
        </p:spPr>
        <p:txBody>
          <a:bodyPr spcFirstLastPara="1" wrap="square" lIns="0" tIns="0" rIns="0" bIns="0" anchor="t" anchorCtr="0">
            <a:noAutofit/>
          </a:bodyPr>
          <a:lstStyle>
            <a:lvl1pPr lvl="0" algn="ctr" rtl="0">
              <a:spcBef>
                <a:spcPts val="0"/>
              </a:spcBef>
              <a:spcAft>
                <a:spcPts val="0"/>
              </a:spcAft>
              <a:buNone/>
              <a:defRPr sz="2100"/>
            </a:lvl1pPr>
            <a:lvl2pPr lvl="1" algn="ctr" rtl="0">
              <a:spcBef>
                <a:spcPts val="0"/>
              </a:spcBef>
              <a:spcAft>
                <a:spcPts val="0"/>
              </a:spcAft>
              <a:buNone/>
              <a:defRPr sz="2100"/>
            </a:lvl2pPr>
            <a:lvl3pPr lvl="2" algn="ctr" rtl="0">
              <a:spcBef>
                <a:spcPts val="0"/>
              </a:spcBef>
              <a:spcAft>
                <a:spcPts val="0"/>
              </a:spcAft>
              <a:buNone/>
              <a:defRPr sz="2100"/>
            </a:lvl3pPr>
            <a:lvl4pPr lvl="3" algn="ctr" rtl="0">
              <a:spcBef>
                <a:spcPts val="0"/>
              </a:spcBef>
              <a:spcAft>
                <a:spcPts val="0"/>
              </a:spcAft>
              <a:buNone/>
              <a:defRPr sz="2100"/>
            </a:lvl4pPr>
            <a:lvl5pPr lvl="4" algn="ctr" rtl="0">
              <a:spcBef>
                <a:spcPts val="0"/>
              </a:spcBef>
              <a:spcAft>
                <a:spcPts val="0"/>
              </a:spcAft>
              <a:buNone/>
              <a:defRPr sz="2100"/>
            </a:lvl5pPr>
            <a:lvl6pPr lvl="5" algn="ctr" rtl="0">
              <a:spcBef>
                <a:spcPts val="0"/>
              </a:spcBef>
              <a:spcAft>
                <a:spcPts val="0"/>
              </a:spcAft>
              <a:buNone/>
              <a:defRPr sz="2100"/>
            </a:lvl6pPr>
            <a:lvl7pPr lvl="6" algn="ctr" rtl="0">
              <a:spcBef>
                <a:spcPts val="0"/>
              </a:spcBef>
              <a:spcAft>
                <a:spcPts val="0"/>
              </a:spcAft>
              <a:buNone/>
              <a:defRPr sz="2100"/>
            </a:lvl7pPr>
            <a:lvl8pPr lvl="7" algn="ctr" rtl="0">
              <a:spcBef>
                <a:spcPts val="0"/>
              </a:spcBef>
              <a:spcAft>
                <a:spcPts val="0"/>
              </a:spcAft>
              <a:buNone/>
              <a:defRPr sz="2100"/>
            </a:lvl8pPr>
            <a:lvl9pPr lvl="8" algn="ctr" rtl="0">
              <a:spcBef>
                <a:spcPts val="0"/>
              </a:spcBef>
              <a:spcAft>
                <a:spcPts val="0"/>
              </a:spcAft>
              <a:buNone/>
              <a:defRPr sz="2100"/>
            </a:lvl9pPr>
          </a:lstStyle>
          <a:p>
            <a:endParaRPr/>
          </a:p>
        </p:txBody>
      </p:sp>
      <p:sp>
        <p:nvSpPr>
          <p:cNvPr id="130" name="Google Shape;130;gc467ca354d_2_9349"/>
          <p:cNvSpPr txBox="1">
            <a:spLocks noGrp="1"/>
          </p:cNvSpPr>
          <p:nvPr>
            <p:ph type="title" idx="4"/>
          </p:nvPr>
        </p:nvSpPr>
        <p:spPr>
          <a:xfrm>
            <a:off x="8310783" y="3751100"/>
            <a:ext cx="2681100" cy="535500"/>
          </a:xfrm>
          <a:prstGeom prst="rect">
            <a:avLst/>
          </a:prstGeom>
          <a:noFill/>
          <a:ln>
            <a:noFill/>
          </a:ln>
        </p:spPr>
        <p:txBody>
          <a:bodyPr spcFirstLastPara="1" wrap="square" lIns="0" tIns="0" rIns="0" bIns="0" anchor="b" anchorCtr="0">
            <a:noAutofit/>
          </a:bodyPr>
          <a:lstStyle>
            <a:lvl1pPr lvl="0" algn="ctr" rtl="0">
              <a:spcBef>
                <a:spcPts val="0"/>
              </a:spcBef>
              <a:spcAft>
                <a:spcPts val="0"/>
              </a:spcAft>
              <a:buSzPts val="1900"/>
              <a:buNone/>
              <a:defRPr sz="2900" i="0">
                <a:solidFill>
                  <a:schemeClr val="accent3"/>
                </a:solidFill>
              </a:defRPr>
            </a:lvl1pPr>
            <a:lvl2pPr lvl="1" algn="ctr" rtl="0">
              <a:spcBef>
                <a:spcPts val="0"/>
              </a:spcBef>
              <a:spcAft>
                <a:spcPts val="0"/>
              </a:spcAft>
              <a:buClr>
                <a:srgbClr val="FF778A"/>
              </a:buClr>
              <a:buSzPts val="1900"/>
              <a:buNone/>
              <a:defRPr sz="1900">
                <a:solidFill>
                  <a:srgbClr val="FF778A"/>
                </a:solidFill>
              </a:defRPr>
            </a:lvl2pPr>
            <a:lvl3pPr lvl="2" algn="ctr" rtl="0">
              <a:spcBef>
                <a:spcPts val="0"/>
              </a:spcBef>
              <a:spcAft>
                <a:spcPts val="0"/>
              </a:spcAft>
              <a:buClr>
                <a:srgbClr val="FF778A"/>
              </a:buClr>
              <a:buSzPts val="1900"/>
              <a:buNone/>
              <a:defRPr sz="1900">
                <a:solidFill>
                  <a:srgbClr val="FF778A"/>
                </a:solidFill>
              </a:defRPr>
            </a:lvl3pPr>
            <a:lvl4pPr lvl="3" algn="ctr" rtl="0">
              <a:spcBef>
                <a:spcPts val="0"/>
              </a:spcBef>
              <a:spcAft>
                <a:spcPts val="0"/>
              </a:spcAft>
              <a:buClr>
                <a:srgbClr val="FF778A"/>
              </a:buClr>
              <a:buSzPts val="1900"/>
              <a:buNone/>
              <a:defRPr sz="1900">
                <a:solidFill>
                  <a:srgbClr val="FF778A"/>
                </a:solidFill>
              </a:defRPr>
            </a:lvl4pPr>
            <a:lvl5pPr lvl="4" algn="ctr" rtl="0">
              <a:spcBef>
                <a:spcPts val="0"/>
              </a:spcBef>
              <a:spcAft>
                <a:spcPts val="0"/>
              </a:spcAft>
              <a:buClr>
                <a:srgbClr val="FF778A"/>
              </a:buClr>
              <a:buSzPts val="1900"/>
              <a:buNone/>
              <a:defRPr sz="1900">
                <a:solidFill>
                  <a:srgbClr val="FF778A"/>
                </a:solidFill>
              </a:defRPr>
            </a:lvl5pPr>
            <a:lvl6pPr lvl="5" algn="ctr" rtl="0">
              <a:spcBef>
                <a:spcPts val="0"/>
              </a:spcBef>
              <a:spcAft>
                <a:spcPts val="0"/>
              </a:spcAft>
              <a:buClr>
                <a:srgbClr val="FF778A"/>
              </a:buClr>
              <a:buSzPts val="1900"/>
              <a:buNone/>
              <a:defRPr sz="1900">
                <a:solidFill>
                  <a:srgbClr val="FF778A"/>
                </a:solidFill>
              </a:defRPr>
            </a:lvl6pPr>
            <a:lvl7pPr lvl="6" algn="ctr" rtl="0">
              <a:spcBef>
                <a:spcPts val="0"/>
              </a:spcBef>
              <a:spcAft>
                <a:spcPts val="0"/>
              </a:spcAft>
              <a:buClr>
                <a:srgbClr val="FF778A"/>
              </a:buClr>
              <a:buSzPts val="1900"/>
              <a:buNone/>
              <a:defRPr sz="1900">
                <a:solidFill>
                  <a:srgbClr val="FF778A"/>
                </a:solidFill>
              </a:defRPr>
            </a:lvl7pPr>
            <a:lvl8pPr lvl="7" algn="ctr" rtl="0">
              <a:spcBef>
                <a:spcPts val="0"/>
              </a:spcBef>
              <a:spcAft>
                <a:spcPts val="0"/>
              </a:spcAft>
              <a:buClr>
                <a:srgbClr val="FF778A"/>
              </a:buClr>
              <a:buSzPts val="1900"/>
              <a:buNone/>
              <a:defRPr sz="1900">
                <a:solidFill>
                  <a:srgbClr val="FF778A"/>
                </a:solidFill>
              </a:defRPr>
            </a:lvl8pPr>
            <a:lvl9pPr lvl="8" algn="ctr" rtl="0">
              <a:spcBef>
                <a:spcPts val="0"/>
              </a:spcBef>
              <a:spcAft>
                <a:spcPts val="0"/>
              </a:spcAft>
              <a:buClr>
                <a:srgbClr val="FF778A"/>
              </a:buClr>
              <a:buSzPts val="1900"/>
              <a:buNone/>
              <a:defRPr sz="1900">
                <a:solidFill>
                  <a:srgbClr val="FF778A"/>
                </a:solidFill>
              </a:defRPr>
            </a:lvl9pPr>
          </a:lstStyle>
          <a:p>
            <a:endParaRPr/>
          </a:p>
        </p:txBody>
      </p:sp>
      <p:sp>
        <p:nvSpPr>
          <p:cNvPr id="131" name="Google Shape;131;gc467ca354d_2_9349"/>
          <p:cNvSpPr txBox="1">
            <a:spLocks noGrp="1"/>
          </p:cNvSpPr>
          <p:nvPr>
            <p:ph type="subTitle" idx="5"/>
          </p:nvPr>
        </p:nvSpPr>
        <p:spPr>
          <a:xfrm>
            <a:off x="8310717" y="4576267"/>
            <a:ext cx="2681100" cy="1205100"/>
          </a:xfrm>
          <a:prstGeom prst="rect">
            <a:avLst/>
          </a:prstGeom>
        </p:spPr>
        <p:txBody>
          <a:bodyPr spcFirstLastPara="1" wrap="square" lIns="0" tIns="0" rIns="0" bIns="0" anchor="t" anchorCtr="0">
            <a:noAutofit/>
          </a:bodyPr>
          <a:lstStyle>
            <a:lvl1pPr lvl="0" algn="ctr" rtl="0">
              <a:spcBef>
                <a:spcPts val="0"/>
              </a:spcBef>
              <a:spcAft>
                <a:spcPts val="0"/>
              </a:spcAft>
              <a:buNone/>
              <a:defRPr sz="2100"/>
            </a:lvl1pPr>
            <a:lvl2pPr lvl="1" algn="ctr" rtl="0">
              <a:spcBef>
                <a:spcPts val="0"/>
              </a:spcBef>
              <a:spcAft>
                <a:spcPts val="0"/>
              </a:spcAft>
              <a:buNone/>
              <a:defRPr sz="2100"/>
            </a:lvl2pPr>
            <a:lvl3pPr lvl="2" algn="ctr" rtl="0">
              <a:spcBef>
                <a:spcPts val="0"/>
              </a:spcBef>
              <a:spcAft>
                <a:spcPts val="0"/>
              </a:spcAft>
              <a:buNone/>
              <a:defRPr sz="2100"/>
            </a:lvl3pPr>
            <a:lvl4pPr lvl="3" algn="ctr" rtl="0">
              <a:spcBef>
                <a:spcPts val="0"/>
              </a:spcBef>
              <a:spcAft>
                <a:spcPts val="0"/>
              </a:spcAft>
              <a:buNone/>
              <a:defRPr sz="2100"/>
            </a:lvl4pPr>
            <a:lvl5pPr lvl="4" algn="ctr" rtl="0">
              <a:spcBef>
                <a:spcPts val="0"/>
              </a:spcBef>
              <a:spcAft>
                <a:spcPts val="0"/>
              </a:spcAft>
              <a:buNone/>
              <a:defRPr sz="2100"/>
            </a:lvl5pPr>
            <a:lvl6pPr lvl="5" algn="ctr" rtl="0">
              <a:spcBef>
                <a:spcPts val="0"/>
              </a:spcBef>
              <a:spcAft>
                <a:spcPts val="0"/>
              </a:spcAft>
              <a:buNone/>
              <a:defRPr sz="2100"/>
            </a:lvl6pPr>
            <a:lvl7pPr lvl="6" algn="ctr" rtl="0">
              <a:spcBef>
                <a:spcPts val="0"/>
              </a:spcBef>
              <a:spcAft>
                <a:spcPts val="0"/>
              </a:spcAft>
              <a:buNone/>
              <a:defRPr sz="2100"/>
            </a:lvl7pPr>
            <a:lvl8pPr lvl="7" algn="ctr" rtl="0">
              <a:spcBef>
                <a:spcPts val="0"/>
              </a:spcBef>
              <a:spcAft>
                <a:spcPts val="0"/>
              </a:spcAft>
              <a:buNone/>
              <a:defRPr sz="2100"/>
            </a:lvl8pPr>
            <a:lvl9pPr lvl="8" algn="ctr" rtl="0">
              <a:spcBef>
                <a:spcPts val="0"/>
              </a:spcBef>
              <a:spcAft>
                <a:spcPts val="0"/>
              </a:spcAft>
              <a:buNone/>
              <a:defRPr sz="2100"/>
            </a:lvl9pPr>
          </a:lstStyle>
          <a:p>
            <a:endParaRPr/>
          </a:p>
        </p:txBody>
      </p:sp>
      <p:sp>
        <p:nvSpPr>
          <p:cNvPr id="132" name="Google Shape;132;gc467ca354d_2_9349"/>
          <p:cNvSpPr txBox="1">
            <a:spLocks noGrp="1"/>
          </p:cNvSpPr>
          <p:nvPr>
            <p:ph type="title" idx="6"/>
          </p:nvPr>
        </p:nvSpPr>
        <p:spPr>
          <a:xfrm>
            <a:off x="2319800" y="713300"/>
            <a:ext cx="7552500" cy="708000"/>
          </a:xfrm>
          <a:prstGeom prst="rect">
            <a:avLst/>
          </a:prstGeom>
          <a:noFill/>
          <a:ln>
            <a:noFill/>
          </a:ln>
        </p:spPr>
        <p:txBody>
          <a:bodyPr spcFirstLastPara="1" wrap="square" lIns="0" tIns="0" rIns="0" bIns="0" anchor="t" anchorCtr="0">
            <a:noAutofit/>
          </a:bodyPr>
          <a:lstStyle>
            <a:lvl1pPr lvl="0" algn="ctr" rtl="0">
              <a:spcBef>
                <a:spcPts val="0"/>
              </a:spcBef>
              <a:spcAft>
                <a:spcPts val="0"/>
              </a:spcAft>
              <a:buSzPts val="2400"/>
              <a:buNone/>
              <a:defRPr sz="3200" i="0"/>
            </a:lvl1pPr>
            <a:lvl2pPr lvl="1" algn="ctr" rtl="0">
              <a:spcBef>
                <a:spcPts val="0"/>
              </a:spcBef>
              <a:spcAft>
                <a:spcPts val="0"/>
              </a:spcAft>
              <a:buClr>
                <a:schemeClr val="accent1"/>
              </a:buClr>
              <a:buSzPts val="2400"/>
              <a:buNone/>
              <a:defRPr sz="2400">
                <a:solidFill>
                  <a:schemeClr val="accent1"/>
                </a:solidFill>
              </a:defRPr>
            </a:lvl2pPr>
            <a:lvl3pPr lvl="2" algn="ctr" rtl="0">
              <a:spcBef>
                <a:spcPts val="0"/>
              </a:spcBef>
              <a:spcAft>
                <a:spcPts val="0"/>
              </a:spcAft>
              <a:buClr>
                <a:schemeClr val="accent1"/>
              </a:buClr>
              <a:buSzPts val="2400"/>
              <a:buNone/>
              <a:defRPr sz="2400">
                <a:solidFill>
                  <a:schemeClr val="accent1"/>
                </a:solidFill>
              </a:defRPr>
            </a:lvl3pPr>
            <a:lvl4pPr lvl="3" algn="ctr" rtl="0">
              <a:spcBef>
                <a:spcPts val="0"/>
              </a:spcBef>
              <a:spcAft>
                <a:spcPts val="0"/>
              </a:spcAft>
              <a:buClr>
                <a:schemeClr val="accent1"/>
              </a:buClr>
              <a:buSzPts val="2400"/>
              <a:buNone/>
              <a:defRPr sz="2400">
                <a:solidFill>
                  <a:schemeClr val="accent1"/>
                </a:solidFill>
              </a:defRPr>
            </a:lvl4pPr>
            <a:lvl5pPr lvl="4" algn="ctr" rtl="0">
              <a:spcBef>
                <a:spcPts val="0"/>
              </a:spcBef>
              <a:spcAft>
                <a:spcPts val="0"/>
              </a:spcAft>
              <a:buClr>
                <a:schemeClr val="accent1"/>
              </a:buClr>
              <a:buSzPts val="2400"/>
              <a:buNone/>
              <a:defRPr sz="2400">
                <a:solidFill>
                  <a:schemeClr val="accent1"/>
                </a:solidFill>
              </a:defRPr>
            </a:lvl5pPr>
            <a:lvl6pPr lvl="5" algn="ctr" rtl="0">
              <a:spcBef>
                <a:spcPts val="0"/>
              </a:spcBef>
              <a:spcAft>
                <a:spcPts val="0"/>
              </a:spcAft>
              <a:buClr>
                <a:schemeClr val="accent1"/>
              </a:buClr>
              <a:buSzPts val="2400"/>
              <a:buNone/>
              <a:defRPr sz="2400">
                <a:solidFill>
                  <a:schemeClr val="accent1"/>
                </a:solidFill>
              </a:defRPr>
            </a:lvl6pPr>
            <a:lvl7pPr lvl="6" algn="ctr" rtl="0">
              <a:spcBef>
                <a:spcPts val="0"/>
              </a:spcBef>
              <a:spcAft>
                <a:spcPts val="0"/>
              </a:spcAft>
              <a:buClr>
                <a:schemeClr val="accent1"/>
              </a:buClr>
              <a:buSzPts val="2400"/>
              <a:buNone/>
              <a:defRPr sz="2400">
                <a:solidFill>
                  <a:schemeClr val="accent1"/>
                </a:solidFill>
              </a:defRPr>
            </a:lvl7pPr>
            <a:lvl8pPr lvl="7" algn="ctr" rtl="0">
              <a:spcBef>
                <a:spcPts val="0"/>
              </a:spcBef>
              <a:spcAft>
                <a:spcPts val="0"/>
              </a:spcAft>
              <a:buClr>
                <a:schemeClr val="accent1"/>
              </a:buClr>
              <a:buSzPts val="2400"/>
              <a:buNone/>
              <a:defRPr sz="2400">
                <a:solidFill>
                  <a:schemeClr val="accent1"/>
                </a:solidFill>
              </a:defRPr>
            </a:lvl8pPr>
            <a:lvl9pPr lvl="8" algn="ctr" rtl="0">
              <a:spcBef>
                <a:spcPts val="0"/>
              </a:spcBef>
              <a:spcAft>
                <a:spcPts val="0"/>
              </a:spcAft>
              <a:buClr>
                <a:schemeClr val="accent1"/>
              </a:buClr>
              <a:buSzPts val="2400"/>
              <a:buNone/>
              <a:defRPr sz="2400">
                <a:solidFill>
                  <a:schemeClr val="accent1"/>
                </a:solidFill>
              </a:defRPr>
            </a:lvl9pPr>
          </a:lstStyle>
          <a:p>
            <a:endParaRPr/>
          </a:p>
        </p:txBody>
      </p:sp>
      <p:grpSp>
        <p:nvGrpSpPr>
          <p:cNvPr id="133" name="Google Shape;133;gc467ca354d_2_9349"/>
          <p:cNvGrpSpPr/>
          <p:nvPr/>
        </p:nvGrpSpPr>
        <p:grpSpPr>
          <a:xfrm>
            <a:off x="439630" y="375117"/>
            <a:ext cx="11503907" cy="6214681"/>
            <a:chOff x="329730" y="281345"/>
            <a:chExt cx="8628146" cy="4661127"/>
          </a:xfrm>
        </p:grpSpPr>
        <p:sp>
          <p:nvSpPr>
            <p:cNvPr id="134" name="Google Shape;134;gc467ca354d_2_9349"/>
            <p:cNvSpPr/>
            <p:nvPr/>
          </p:nvSpPr>
          <p:spPr>
            <a:xfrm>
              <a:off x="1794696" y="4843821"/>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35" name="Google Shape;135;gc467ca354d_2_9349"/>
            <p:cNvSpPr/>
            <p:nvPr/>
          </p:nvSpPr>
          <p:spPr>
            <a:xfrm>
              <a:off x="1199440" y="281345"/>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36" name="Google Shape;136;gc467ca354d_2_9349"/>
            <p:cNvSpPr/>
            <p:nvPr/>
          </p:nvSpPr>
          <p:spPr>
            <a:xfrm>
              <a:off x="329730" y="3776930"/>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37" name="Google Shape;137;gc467ca354d_2_9349"/>
            <p:cNvSpPr/>
            <p:nvPr/>
          </p:nvSpPr>
          <p:spPr>
            <a:xfrm>
              <a:off x="8789216" y="2959547"/>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38" name="Google Shape;138;gc467ca354d_2_9349"/>
            <p:cNvSpPr/>
            <p:nvPr/>
          </p:nvSpPr>
          <p:spPr>
            <a:xfrm>
              <a:off x="7412116" y="4682797"/>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39" name="Google Shape;139;gc467ca354d_2_9349"/>
            <p:cNvSpPr/>
            <p:nvPr/>
          </p:nvSpPr>
          <p:spPr>
            <a:xfrm>
              <a:off x="8789221" y="702534"/>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mp; PICTURE">
  <p:cSld name="CUSTOM_12_1">
    <p:bg>
      <p:bgPr>
        <a:blipFill>
          <a:blip r:embed="rId2">
            <a:alphaModFix/>
          </a:blip>
          <a:stretch>
            <a:fillRect/>
          </a:stretch>
        </a:blipFill>
        <a:effectLst/>
      </p:bgPr>
    </p:bg>
    <p:spTree>
      <p:nvGrpSpPr>
        <p:cNvPr id="1" name="Shape 140"/>
        <p:cNvGrpSpPr/>
        <p:nvPr/>
      </p:nvGrpSpPr>
      <p:grpSpPr>
        <a:xfrm>
          <a:off x="0" y="0"/>
          <a:ext cx="0" cy="0"/>
          <a:chOff x="0" y="0"/>
          <a:chExt cx="0" cy="0"/>
        </a:xfrm>
      </p:grpSpPr>
      <p:sp>
        <p:nvSpPr>
          <p:cNvPr id="141" name="Google Shape;141;gc467ca354d_2_9364"/>
          <p:cNvSpPr txBox="1">
            <a:spLocks noGrp="1"/>
          </p:cNvSpPr>
          <p:nvPr>
            <p:ph type="title"/>
          </p:nvPr>
        </p:nvSpPr>
        <p:spPr>
          <a:xfrm flipH="1">
            <a:off x="7153667" y="1263600"/>
            <a:ext cx="4088100" cy="2623500"/>
          </a:xfrm>
          <a:prstGeom prst="rect">
            <a:avLst/>
          </a:prstGeom>
          <a:noFill/>
          <a:ln>
            <a:noFill/>
          </a:ln>
        </p:spPr>
        <p:txBody>
          <a:bodyPr spcFirstLastPara="1" wrap="square" lIns="0" tIns="0" rIns="0" bIns="0" anchor="b" anchorCtr="0">
            <a:noAutofit/>
          </a:bodyPr>
          <a:lstStyle>
            <a:lvl1pPr lvl="0" algn="r" rtl="0">
              <a:spcBef>
                <a:spcPts val="0"/>
              </a:spcBef>
              <a:spcAft>
                <a:spcPts val="0"/>
              </a:spcAft>
              <a:buClr>
                <a:srgbClr val="FFC39F"/>
              </a:buClr>
              <a:buSzPts val="4400"/>
              <a:buNone/>
              <a:defRPr i="0">
                <a:solidFill>
                  <a:srgbClr val="C9DAF8"/>
                </a:solidFill>
              </a:defRPr>
            </a:lvl1pPr>
            <a:lvl2pPr lvl="1" algn="r" rtl="0">
              <a:spcBef>
                <a:spcPts val="0"/>
              </a:spcBef>
              <a:spcAft>
                <a:spcPts val="0"/>
              </a:spcAft>
              <a:buClr>
                <a:schemeClr val="accent1"/>
              </a:buClr>
              <a:buSzPts val="3300"/>
              <a:buNone/>
              <a:defRPr sz="3300">
                <a:solidFill>
                  <a:schemeClr val="accent1"/>
                </a:solidFill>
              </a:defRPr>
            </a:lvl2pPr>
            <a:lvl3pPr lvl="2" algn="r" rtl="0">
              <a:spcBef>
                <a:spcPts val="0"/>
              </a:spcBef>
              <a:spcAft>
                <a:spcPts val="0"/>
              </a:spcAft>
              <a:buClr>
                <a:schemeClr val="accent1"/>
              </a:buClr>
              <a:buSzPts val="3300"/>
              <a:buNone/>
              <a:defRPr sz="3300">
                <a:solidFill>
                  <a:schemeClr val="accent1"/>
                </a:solidFill>
              </a:defRPr>
            </a:lvl3pPr>
            <a:lvl4pPr lvl="3" algn="r" rtl="0">
              <a:spcBef>
                <a:spcPts val="0"/>
              </a:spcBef>
              <a:spcAft>
                <a:spcPts val="0"/>
              </a:spcAft>
              <a:buClr>
                <a:schemeClr val="accent1"/>
              </a:buClr>
              <a:buSzPts val="3300"/>
              <a:buNone/>
              <a:defRPr sz="3300">
                <a:solidFill>
                  <a:schemeClr val="accent1"/>
                </a:solidFill>
              </a:defRPr>
            </a:lvl4pPr>
            <a:lvl5pPr lvl="4" algn="r" rtl="0">
              <a:spcBef>
                <a:spcPts val="0"/>
              </a:spcBef>
              <a:spcAft>
                <a:spcPts val="0"/>
              </a:spcAft>
              <a:buClr>
                <a:schemeClr val="accent1"/>
              </a:buClr>
              <a:buSzPts val="3300"/>
              <a:buNone/>
              <a:defRPr sz="3300">
                <a:solidFill>
                  <a:schemeClr val="accent1"/>
                </a:solidFill>
              </a:defRPr>
            </a:lvl5pPr>
            <a:lvl6pPr lvl="5" algn="r" rtl="0">
              <a:spcBef>
                <a:spcPts val="0"/>
              </a:spcBef>
              <a:spcAft>
                <a:spcPts val="0"/>
              </a:spcAft>
              <a:buClr>
                <a:schemeClr val="accent1"/>
              </a:buClr>
              <a:buSzPts val="3300"/>
              <a:buNone/>
              <a:defRPr sz="3300">
                <a:solidFill>
                  <a:schemeClr val="accent1"/>
                </a:solidFill>
              </a:defRPr>
            </a:lvl6pPr>
            <a:lvl7pPr lvl="6" algn="r" rtl="0">
              <a:spcBef>
                <a:spcPts val="0"/>
              </a:spcBef>
              <a:spcAft>
                <a:spcPts val="0"/>
              </a:spcAft>
              <a:buClr>
                <a:schemeClr val="accent1"/>
              </a:buClr>
              <a:buSzPts val="3300"/>
              <a:buNone/>
              <a:defRPr sz="3300">
                <a:solidFill>
                  <a:schemeClr val="accent1"/>
                </a:solidFill>
              </a:defRPr>
            </a:lvl7pPr>
            <a:lvl8pPr lvl="7" algn="r" rtl="0">
              <a:spcBef>
                <a:spcPts val="0"/>
              </a:spcBef>
              <a:spcAft>
                <a:spcPts val="0"/>
              </a:spcAft>
              <a:buClr>
                <a:schemeClr val="accent1"/>
              </a:buClr>
              <a:buSzPts val="3300"/>
              <a:buNone/>
              <a:defRPr sz="3300">
                <a:solidFill>
                  <a:schemeClr val="accent1"/>
                </a:solidFill>
              </a:defRPr>
            </a:lvl8pPr>
            <a:lvl9pPr lvl="8" algn="r" rtl="0">
              <a:spcBef>
                <a:spcPts val="0"/>
              </a:spcBef>
              <a:spcAft>
                <a:spcPts val="0"/>
              </a:spcAft>
              <a:buClr>
                <a:schemeClr val="accent1"/>
              </a:buClr>
              <a:buSzPts val="3300"/>
              <a:buNone/>
              <a:defRPr sz="3300">
                <a:solidFill>
                  <a:schemeClr val="accent1"/>
                </a:solidFill>
              </a:defRPr>
            </a:lvl9pPr>
          </a:lstStyle>
          <a:p>
            <a:endParaRPr/>
          </a:p>
        </p:txBody>
      </p:sp>
      <p:sp>
        <p:nvSpPr>
          <p:cNvPr id="142" name="Google Shape;142;gc467ca354d_2_9364"/>
          <p:cNvSpPr txBox="1">
            <a:spLocks noGrp="1"/>
          </p:cNvSpPr>
          <p:nvPr>
            <p:ph type="subTitle" idx="1"/>
          </p:nvPr>
        </p:nvSpPr>
        <p:spPr>
          <a:xfrm flipH="1">
            <a:off x="7153667" y="3998067"/>
            <a:ext cx="4088100" cy="1596300"/>
          </a:xfrm>
          <a:prstGeom prst="rect">
            <a:avLst/>
          </a:prstGeom>
        </p:spPr>
        <p:txBody>
          <a:bodyPr spcFirstLastPara="1" wrap="square" lIns="0" tIns="0" rIns="0" bIns="0" anchor="t" anchorCtr="0">
            <a:noAutofit/>
          </a:bodyPr>
          <a:lstStyle>
            <a:lvl1pPr lvl="0" algn="r" rtl="0">
              <a:spcBef>
                <a:spcPts val="0"/>
              </a:spcBef>
              <a:spcAft>
                <a:spcPts val="0"/>
              </a:spcAft>
              <a:buNone/>
              <a:defRPr/>
            </a:lvl1pPr>
            <a:lvl2pPr lvl="1" algn="r" rtl="0">
              <a:spcBef>
                <a:spcPts val="0"/>
              </a:spcBef>
              <a:spcAft>
                <a:spcPts val="0"/>
              </a:spcAft>
              <a:buNone/>
              <a:defRPr/>
            </a:lvl2pPr>
            <a:lvl3pPr lvl="2" algn="r" rtl="0">
              <a:spcBef>
                <a:spcPts val="0"/>
              </a:spcBef>
              <a:spcAft>
                <a:spcPts val="0"/>
              </a:spcAft>
              <a:buNone/>
              <a:defRPr/>
            </a:lvl3pPr>
            <a:lvl4pPr lvl="3" algn="r" rtl="0">
              <a:spcBef>
                <a:spcPts val="0"/>
              </a:spcBef>
              <a:spcAft>
                <a:spcPts val="0"/>
              </a:spcAft>
              <a:buNone/>
              <a:defRPr/>
            </a:lvl4pPr>
            <a:lvl5pPr lvl="4" algn="r" rtl="0">
              <a:spcBef>
                <a:spcPts val="0"/>
              </a:spcBef>
              <a:spcAft>
                <a:spcPts val="0"/>
              </a:spcAft>
              <a:buNone/>
              <a:defRPr/>
            </a:lvl5pPr>
            <a:lvl6pPr lvl="5" algn="r" rtl="0">
              <a:spcBef>
                <a:spcPts val="0"/>
              </a:spcBef>
              <a:spcAft>
                <a:spcPts val="0"/>
              </a:spcAft>
              <a:buNone/>
              <a:defRPr/>
            </a:lvl6pPr>
            <a:lvl7pPr lvl="6" algn="r" rtl="0">
              <a:spcBef>
                <a:spcPts val="0"/>
              </a:spcBef>
              <a:spcAft>
                <a:spcPts val="0"/>
              </a:spcAft>
              <a:buNone/>
              <a:defRPr/>
            </a:lvl7pPr>
            <a:lvl8pPr lvl="7" algn="r" rtl="0">
              <a:spcBef>
                <a:spcPts val="0"/>
              </a:spcBef>
              <a:spcAft>
                <a:spcPts val="0"/>
              </a:spcAft>
              <a:buNone/>
              <a:defRPr/>
            </a:lvl8pPr>
            <a:lvl9pPr lvl="8" algn="r" rtl="0">
              <a:spcBef>
                <a:spcPts val="0"/>
              </a:spcBef>
              <a:spcAft>
                <a:spcPts val="0"/>
              </a:spcAft>
              <a:buNone/>
              <a:defRPr/>
            </a:lvl9pPr>
          </a:lstStyle>
          <a:p>
            <a:endParaRPr/>
          </a:p>
        </p:txBody>
      </p:sp>
      <p:grpSp>
        <p:nvGrpSpPr>
          <p:cNvPr id="143" name="Google Shape;143;gc467ca354d_2_9364"/>
          <p:cNvGrpSpPr/>
          <p:nvPr/>
        </p:nvGrpSpPr>
        <p:grpSpPr>
          <a:xfrm>
            <a:off x="439630" y="375117"/>
            <a:ext cx="11503907" cy="6214681"/>
            <a:chOff x="329730" y="281345"/>
            <a:chExt cx="8628146" cy="4661127"/>
          </a:xfrm>
        </p:grpSpPr>
        <p:sp>
          <p:nvSpPr>
            <p:cNvPr id="144" name="Google Shape;144;gc467ca354d_2_9364"/>
            <p:cNvSpPr/>
            <p:nvPr/>
          </p:nvSpPr>
          <p:spPr>
            <a:xfrm>
              <a:off x="1794696" y="4843821"/>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45" name="Google Shape;145;gc467ca354d_2_9364"/>
            <p:cNvSpPr/>
            <p:nvPr/>
          </p:nvSpPr>
          <p:spPr>
            <a:xfrm>
              <a:off x="1199440" y="281345"/>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46" name="Google Shape;146;gc467ca354d_2_9364"/>
            <p:cNvSpPr/>
            <p:nvPr/>
          </p:nvSpPr>
          <p:spPr>
            <a:xfrm>
              <a:off x="329730" y="3776930"/>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47" name="Google Shape;147;gc467ca354d_2_9364"/>
            <p:cNvSpPr/>
            <p:nvPr/>
          </p:nvSpPr>
          <p:spPr>
            <a:xfrm>
              <a:off x="8789216" y="2959547"/>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48" name="Google Shape;148;gc467ca354d_2_9364"/>
            <p:cNvSpPr/>
            <p:nvPr/>
          </p:nvSpPr>
          <p:spPr>
            <a:xfrm>
              <a:off x="7412116" y="4682797"/>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49" name="Google Shape;149;gc467ca354d_2_9364"/>
            <p:cNvSpPr/>
            <p:nvPr/>
          </p:nvSpPr>
          <p:spPr>
            <a:xfrm>
              <a:off x="8789221" y="702534"/>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TITLE">
  <p:cSld name="CUSTOM_12_1_1">
    <p:bg>
      <p:bgPr>
        <a:blipFill>
          <a:blip r:embed="rId2">
            <a:alphaModFix/>
          </a:blip>
          <a:stretch>
            <a:fillRect/>
          </a:stretch>
        </a:blipFill>
        <a:effectLst/>
      </p:bgPr>
    </p:bg>
    <p:spTree>
      <p:nvGrpSpPr>
        <p:cNvPr id="1" name="Shape 150"/>
        <p:cNvGrpSpPr/>
        <p:nvPr/>
      </p:nvGrpSpPr>
      <p:grpSpPr>
        <a:xfrm>
          <a:off x="0" y="0"/>
          <a:ext cx="0" cy="0"/>
          <a:chOff x="0" y="0"/>
          <a:chExt cx="0" cy="0"/>
        </a:xfrm>
      </p:grpSpPr>
      <p:sp>
        <p:nvSpPr>
          <p:cNvPr id="151" name="Google Shape;151;gc467ca354d_2_9374"/>
          <p:cNvSpPr txBox="1">
            <a:spLocks noGrp="1"/>
          </p:cNvSpPr>
          <p:nvPr>
            <p:ph type="title"/>
          </p:nvPr>
        </p:nvSpPr>
        <p:spPr>
          <a:xfrm>
            <a:off x="1215879" y="1244167"/>
            <a:ext cx="3568500" cy="4369500"/>
          </a:xfrm>
          <a:prstGeom prst="rect">
            <a:avLst/>
          </a:prstGeom>
        </p:spPr>
        <p:txBody>
          <a:bodyPr spcFirstLastPara="1" wrap="square" lIns="0" tIns="0" rIns="0" bIns="0" anchor="ctr" anchorCtr="0">
            <a:noAutofit/>
          </a:bodyPr>
          <a:lstStyle>
            <a:lvl1pPr lvl="0" rtl="0">
              <a:spcBef>
                <a:spcPts val="0"/>
              </a:spcBef>
              <a:spcAft>
                <a:spcPts val="0"/>
              </a:spcAft>
              <a:buNone/>
              <a:defRPr sz="6400"/>
            </a:lvl1pPr>
            <a:lvl2pPr lvl="1" rtl="0">
              <a:spcBef>
                <a:spcPts val="0"/>
              </a:spcBef>
              <a:spcAft>
                <a:spcPts val="0"/>
              </a:spcAft>
              <a:buNone/>
              <a:defRPr sz="6400"/>
            </a:lvl2pPr>
            <a:lvl3pPr lvl="2" rtl="0">
              <a:spcBef>
                <a:spcPts val="0"/>
              </a:spcBef>
              <a:spcAft>
                <a:spcPts val="0"/>
              </a:spcAft>
              <a:buNone/>
              <a:defRPr sz="6400"/>
            </a:lvl3pPr>
            <a:lvl4pPr lvl="3" rtl="0">
              <a:spcBef>
                <a:spcPts val="0"/>
              </a:spcBef>
              <a:spcAft>
                <a:spcPts val="0"/>
              </a:spcAft>
              <a:buNone/>
              <a:defRPr sz="6400"/>
            </a:lvl4pPr>
            <a:lvl5pPr lvl="4" rtl="0">
              <a:spcBef>
                <a:spcPts val="0"/>
              </a:spcBef>
              <a:spcAft>
                <a:spcPts val="0"/>
              </a:spcAft>
              <a:buNone/>
              <a:defRPr sz="6400"/>
            </a:lvl5pPr>
            <a:lvl6pPr lvl="5" rtl="0">
              <a:spcBef>
                <a:spcPts val="0"/>
              </a:spcBef>
              <a:spcAft>
                <a:spcPts val="0"/>
              </a:spcAft>
              <a:buNone/>
              <a:defRPr sz="6400"/>
            </a:lvl6pPr>
            <a:lvl7pPr lvl="6" rtl="0">
              <a:spcBef>
                <a:spcPts val="0"/>
              </a:spcBef>
              <a:spcAft>
                <a:spcPts val="0"/>
              </a:spcAft>
              <a:buNone/>
              <a:defRPr sz="6400"/>
            </a:lvl7pPr>
            <a:lvl8pPr lvl="7" rtl="0">
              <a:spcBef>
                <a:spcPts val="0"/>
              </a:spcBef>
              <a:spcAft>
                <a:spcPts val="0"/>
              </a:spcAft>
              <a:buNone/>
              <a:defRPr sz="6400"/>
            </a:lvl8pPr>
            <a:lvl9pPr lvl="8" rtl="0">
              <a:spcBef>
                <a:spcPts val="0"/>
              </a:spcBef>
              <a:spcAft>
                <a:spcPts val="0"/>
              </a:spcAft>
              <a:buNone/>
              <a:defRPr sz="6400"/>
            </a:lvl9pPr>
          </a:lstStyle>
          <a:p>
            <a:endParaRPr/>
          </a:p>
        </p:txBody>
      </p:sp>
      <p:grpSp>
        <p:nvGrpSpPr>
          <p:cNvPr id="152" name="Google Shape;152;gc467ca354d_2_9374"/>
          <p:cNvGrpSpPr/>
          <p:nvPr/>
        </p:nvGrpSpPr>
        <p:grpSpPr>
          <a:xfrm>
            <a:off x="439630" y="375117"/>
            <a:ext cx="11503907" cy="6214681"/>
            <a:chOff x="329730" y="281345"/>
            <a:chExt cx="8628146" cy="4661127"/>
          </a:xfrm>
        </p:grpSpPr>
        <p:sp>
          <p:nvSpPr>
            <p:cNvPr id="153" name="Google Shape;153;gc467ca354d_2_9374"/>
            <p:cNvSpPr/>
            <p:nvPr/>
          </p:nvSpPr>
          <p:spPr>
            <a:xfrm>
              <a:off x="1794696" y="4843821"/>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4" name="Google Shape;154;gc467ca354d_2_9374"/>
            <p:cNvSpPr/>
            <p:nvPr/>
          </p:nvSpPr>
          <p:spPr>
            <a:xfrm>
              <a:off x="1199440" y="281345"/>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5" name="Google Shape;155;gc467ca354d_2_9374"/>
            <p:cNvSpPr/>
            <p:nvPr/>
          </p:nvSpPr>
          <p:spPr>
            <a:xfrm>
              <a:off x="329730" y="3776930"/>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6" name="Google Shape;156;gc467ca354d_2_9374"/>
            <p:cNvSpPr/>
            <p:nvPr/>
          </p:nvSpPr>
          <p:spPr>
            <a:xfrm>
              <a:off x="8789216" y="2959547"/>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7" name="Google Shape;157;gc467ca354d_2_9374"/>
            <p:cNvSpPr/>
            <p:nvPr/>
          </p:nvSpPr>
          <p:spPr>
            <a:xfrm>
              <a:off x="7412116" y="4682797"/>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8" name="Google Shape;158;gc467ca354d_2_9374"/>
            <p:cNvSpPr/>
            <p:nvPr/>
          </p:nvSpPr>
          <p:spPr>
            <a:xfrm>
              <a:off x="8789221" y="702534"/>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IG TITLE 5">
  <p:cSld name="CUSTOM_12_1_1_1_1">
    <p:bg>
      <p:bgPr>
        <a:blipFill>
          <a:blip r:embed="rId2">
            <a:alphaModFix/>
          </a:blip>
          <a:stretch>
            <a:fillRect/>
          </a:stretch>
        </a:blipFill>
        <a:effectLst/>
      </p:bgPr>
    </p:bg>
    <p:spTree>
      <p:nvGrpSpPr>
        <p:cNvPr id="1" name="Shape 159"/>
        <p:cNvGrpSpPr/>
        <p:nvPr/>
      </p:nvGrpSpPr>
      <p:grpSpPr>
        <a:xfrm>
          <a:off x="0" y="0"/>
          <a:ext cx="0" cy="0"/>
          <a:chOff x="0" y="0"/>
          <a:chExt cx="0" cy="0"/>
        </a:xfrm>
      </p:grpSpPr>
      <p:sp>
        <p:nvSpPr>
          <p:cNvPr id="160" name="Google Shape;160;gc467ca354d_2_9383"/>
          <p:cNvSpPr txBox="1">
            <a:spLocks noGrp="1"/>
          </p:cNvSpPr>
          <p:nvPr>
            <p:ph type="title"/>
          </p:nvPr>
        </p:nvSpPr>
        <p:spPr>
          <a:xfrm>
            <a:off x="950227" y="1244167"/>
            <a:ext cx="5389200" cy="4369500"/>
          </a:xfrm>
          <a:prstGeom prst="rect">
            <a:avLst/>
          </a:prstGeom>
        </p:spPr>
        <p:txBody>
          <a:bodyPr spcFirstLastPara="1" wrap="square" lIns="0" tIns="0" rIns="0" bIns="0" anchor="ctr" anchorCtr="0">
            <a:noAutofit/>
          </a:bodyPr>
          <a:lstStyle>
            <a:lvl1pPr lvl="0" rtl="0">
              <a:spcBef>
                <a:spcPts val="0"/>
              </a:spcBef>
              <a:spcAft>
                <a:spcPts val="0"/>
              </a:spcAft>
              <a:buNone/>
              <a:defRPr sz="6400"/>
            </a:lvl1pPr>
            <a:lvl2pPr lvl="1" rtl="0">
              <a:spcBef>
                <a:spcPts val="0"/>
              </a:spcBef>
              <a:spcAft>
                <a:spcPts val="0"/>
              </a:spcAft>
              <a:buNone/>
              <a:defRPr sz="6400"/>
            </a:lvl2pPr>
            <a:lvl3pPr lvl="2" rtl="0">
              <a:spcBef>
                <a:spcPts val="0"/>
              </a:spcBef>
              <a:spcAft>
                <a:spcPts val="0"/>
              </a:spcAft>
              <a:buNone/>
              <a:defRPr sz="6400"/>
            </a:lvl3pPr>
            <a:lvl4pPr lvl="3" rtl="0">
              <a:spcBef>
                <a:spcPts val="0"/>
              </a:spcBef>
              <a:spcAft>
                <a:spcPts val="0"/>
              </a:spcAft>
              <a:buNone/>
              <a:defRPr sz="6400"/>
            </a:lvl4pPr>
            <a:lvl5pPr lvl="4" rtl="0">
              <a:spcBef>
                <a:spcPts val="0"/>
              </a:spcBef>
              <a:spcAft>
                <a:spcPts val="0"/>
              </a:spcAft>
              <a:buNone/>
              <a:defRPr sz="6400"/>
            </a:lvl5pPr>
            <a:lvl6pPr lvl="5" rtl="0">
              <a:spcBef>
                <a:spcPts val="0"/>
              </a:spcBef>
              <a:spcAft>
                <a:spcPts val="0"/>
              </a:spcAft>
              <a:buNone/>
              <a:defRPr sz="6400"/>
            </a:lvl6pPr>
            <a:lvl7pPr lvl="6" rtl="0">
              <a:spcBef>
                <a:spcPts val="0"/>
              </a:spcBef>
              <a:spcAft>
                <a:spcPts val="0"/>
              </a:spcAft>
              <a:buNone/>
              <a:defRPr sz="6400"/>
            </a:lvl7pPr>
            <a:lvl8pPr lvl="7" rtl="0">
              <a:spcBef>
                <a:spcPts val="0"/>
              </a:spcBef>
              <a:spcAft>
                <a:spcPts val="0"/>
              </a:spcAft>
              <a:buNone/>
              <a:defRPr sz="6400"/>
            </a:lvl8pPr>
            <a:lvl9pPr lvl="8" rtl="0">
              <a:spcBef>
                <a:spcPts val="0"/>
              </a:spcBef>
              <a:spcAft>
                <a:spcPts val="0"/>
              </a:spcAft>
              <a:buNone/>
              <a:defRPr sz="6400"/>
            </a:lvl9pPr>
          </a:lstStyle>
          <a:p>
            <a:endParaRPr/>
          </a:p>
        </p:txBody>
      </p:sp>
      <p:grpSp>
        <p:nvGrpSpPr>
          <p:cNvPr id="161" name="Google Shape;161;gc467ca354d_2_9383"/>
          <p:cNvGrpSpPr/>
          <p:nvPr/>
        </p:nvGrpSpPr>
        <p:grpSpPr>
          <a:xfrm>
            <a:off x="439630" y="375117"/>
            <a:ext cx="11503907" cy="6214681"/>
            <a:chOff x="329730" y="281345"/>
            <a:chExt cx="8628146" cy="4661127"/>
          </a:xfrm>
        </p:grpSpPr>
        <p:sp>
          <p:nvSpPr>
            <p:cNvPr id="162" name="Google Shape;162;gc467ca354d_2_9383"/>
            <p:cNvSpPr/>
            <p:nvPr/>
          </p:nvSpPr>
          <p:spPr>
            <a:xfrm>
              <a:off x="1794696" y="4843821"/>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3" name="Google Shape;163;gc467ca354d_2_9383"/>
            <p:cNvSpPr/>
            <p:nvPr/>
          </p:nvSpPr>
          <p:spPr>
            <a:xfrm>
              <a:off x="1199440" y="281345"/>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4" name="Google Shape;164;gc467ca354d_2_9383"/>
            <p:cNvSpPr/>
            <p:nvPr/>
          </p:nvSpPr>
          <p:spPr>
            <a:xfrm>
              <a:off x="329730" y="3776930"/>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5" name="Google Shape;165;gc467ca354d_2_9383"/>
            <p:cNvSpPr/>
            <p:nvPr/>
          </p:nvSpPr>
          <p:spPr>
            <a:xfrm>
              <a:off x="8789216" y="2959547"/>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6" name="Google Shape;166;gc467ca354d_2_9383"/>
            <p:cNvSpPr/>
            <p:nvPr/>
          </p:nvSpPr>
          <p:spPr>
            <a:xfrm>
              <a:off x="7412116" y="4682797"/>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7" name="Google Shape;167;gc467ca354d_2_9383"/>
            <p:cNvSpPr/>
            <p:nvPr/>
          </p:nvSpPr>
          <p:spPr>
            <a:xfrm>
              <a:off x="8789221" y="702534"/>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DESIGN">
  <p:cSld name="CUSTOM_8">
    <p:bg>
      <p:bgPr>
        <a:blipFill>
          <a:blip r:embed="rId2">
            <a:alphaModFix/>
          </a:blip>
          <a:stretch>
            <a:fillRect/>
          </a:stretch>
        </a:blipFill>
        <a:effectLst/>
      </p:bgPr>
    </p:bg>
    <p:spTree>
      <p:nvGrpSpPr>
        <p:cNvPr id="1" name="Shape 168"/>
        <p:cNvGrpSpPr/>
        <p:nvPr/>
      </p:nvGrpSpPr>
      <p:grpSpPr>
        <a:xfrm>
          <a:off x="0" y="0"/>
          <a:ext cx="0" cy="0"/>
          <a:chOff x="0" y="0"/>
          <a:chExt cx="0" cy="0"/>
        </a:xfrm>
      </p:grpSpPr>
      <p:sp>
        <p:nvSpPr>
          <p:cNvPr id="169" name="Google Shape;169;gc467ca354d_2_9392"/>
          <p:cNvSpPr txBox="1">
            <a:spLocks noGrp="1"/>
          </p:cNvSpPr>
          <p:nvPr>
            <p:ph type="title"/>
          </p:nvPr>
        </p:nvSpPr>
        <p:spPr>
          <a:xfrm>
            <a:off x="2319800" y="713300"/>
            <a:ext cx="7552500" cy="708000"/>
          </a:xfrm>
          <a:prstGeom prst="rect">
            <a:avLst/>
          </a:prstGeom>
          <a:noFill/>
          <a:ln>
            <a:noFill/>
          </a:ln>
        </p:spPr>
        <p:txBody>
          <a:bodyPr spcFirstLastPara="1" wrap="square" lIns="0" tIns="0" rIns="0" bIns="0" anchor="t" anchorCtr="0">
            <a:noAutofit/>
          </a:bodyPr>
          <a:lstStyle>
            <a:lvl1pPr lvl="0" algn="ctr" rtl="0">
              <a:spcBef>
                <a:spcPts val="0"/>
              </a:spcBef>
              <a:spcAft>
                <a:spcPts val="0"/>
              </a:spcAft>
              <a:buSzPts val="2400"/>
              <a:buNone/>
              <a:defRPr sz="3200" i="0"/>
            </a:lvl1pPr>
            <a:lvl2pPr lvl="1" algn="ctr" rtl="0">
              <a:spcBef>
                <a:spcPts val="0"/>
              </a:spcBef>
              <a:spcAft>
                <a:spcPts val="0"/>
              </a:spcAft>
              <a:buClr>
                <a:schemeClr val="accent1"/>
              </a:buClr>
              <a:buSzPts val="2400"/>
              <a:buNone/>
              <a:defRPr sz="2400">
                <a:solidFill>
                  <a:schemeClr val="accent1"/>
                </a:solidFill>
              </a:defRPr>
            </a:lvl2pPr>
            <a:lvl3pPr lvl="2" algn="ctr" rtl="0">
              <a:spcBef>
                <a:spcPts val="0"/>
              </a:spcBef>
              <a:spcAft>
                <a:spcPts val="0"/>
              </a:spcAft>
              <a:buClr>
                <a:schemeClr val="accent1"/>
              </a:buClr>
              <a:buSzPts val="2400"/>
              <a:buNone/>
              <a:defRPr sz="2400">
                <a:solidFill>
                  <a:schemeClr val="accent1"/>
                </a:solidFill>
              </a:defRPr>
            </a:lvl3pPr>
            <a:lvl4pPr lvl="3" algn="ctr" rtl="0">
              <a:spcBef>
                <a:spcPts val="0"/>
              </a:spcBef>
              <a:spcAft>
                <a:spcPts val="0"/>
              </a:spcAft>
              <a:buClr>
                <a:schemeClr val="accent1"/>
              </a:buClr>
              <a:buSzPts val="2400"/>
              <a:buNone/>
              <a:defRPr sz="2400">
                <a:solidFill>
                  <a:schemeClr val="accent1"/>
                </a:solidFill>
              </a:defRPr>
            </a:lvl4pPr>
            <a:lvl5pPr lvl="4" algn="ctr" rtl="0">
              <a:spcBef>
                <a:spcPts val="0"/>
              </a:spcBef>
              <a:spcAft>
                <a:spcPts val="0"/>
              </a:spcAft>
              <a:buClr>
                <a:schemeClr val="accent1"/>
              </a:buClr>
              <a:buSzPts val="2400"/>
              <a:buNone/>
              <a:defRPr sz="2400">
                <a:solidFill>
                  <a:schemeClr val="accent1"/>
                </a:solidFill>
              </a:defRPr>
            </a:lvl5pPr>
            <a:lvl6pPr lvl="5" algn="ctr" rtl="0">
              <a:spcBef>
                <a:spcPts val="0"/>
              </a:spcBef>
              <a:spcAft>
                <a:spcPts val="0"/>
              </a:spcAft>
              <a:buClr>
                <a:schemeClr val="accent1"/>
              </a:buClr>
              <a:buSzPts val="2400"/>
              <a:buNone/>
              <a:defRPr sz="2400">
                <a:solidFill>
                  <a:schemeClr val="accent1"/>
                </a:solidFill>
              </a:defRPr>
            </a:lvl6pPr>
            <a:lvl7pPr lvl="6" algn="ctr" rtl="0">
              <a:spcBef>
                <a:spcPts val="0"/>
              </a:spcBef>
              <a:spcAft>
                <a:spcPts val="0"/>
              </a:spcAft>
              <a:buClr>
                <a:schemeClr val="accent1"/>
              </a:buClr>
              <a:buSzPts val="2400"/>
              <a:buNone/>
              <a:defRPr sz="2400">
                <a:solidFill>
                  <a:schemeClr val="accent1"/>
                </a:solidFill>
              </a:defRPr>
            </a:lvl7pPr>
            <a:lvl8pPr lvl="7" algn="ctr" rtl="0">
              <a:spcBef>
                <a:spcPts val="0"/>
              </a:spcBef>
              <a:spcAft>
                <a:spcPts val="0"/>
              </a:spcAft>
              <a:buClr>
                <a:schemeClr val="accent1"/>
              </a:buClr>
              <a:buSzPts val="2400"/>
              <a:buNone/>
              <a:defRPr sz="2400">
                <a:solidFill>
                  <a:schemeClr val="accent1"/>
                </a:solidFill>
              </a:defRPr>
            </a:lvl8pPr>
            <a:lvl9pPr lvl="8" algn="ctr" rtl="0">
              <a:spcBef>
                <a:spcPts val="0"/>
              </a:spcBef>
              <a:spcAft>
                <a:spcPts val="0"/>
              </a:spcAft>
              <a:buClr>
                <a:schemeClr val="accent1"/>
              </a:buClr>
              <a:buSzPts val="2400"/>
              <a:buNone/>
              <a:defRPr sz="2400">
                <a:solidFill>
                  <a:schemeClr val="accent1"/>
                </a:solidFill>
              </a:defRPr>
            </a:lvl9pPr>
          </a:lstStyle>
          <a:p>
            <a:endParaRPr/>
          </a:p>
        </p:txBody>
      </p:sp>
      <p:grpSp>
        <p:nvGrpSpPr>
          <p:cNvPr id="170" name="Google Shape;170;gc467ca354d_2_9392"/>
          <p:cNvGrpSpPr/>
          <p:nvPr/>
        </p:nvGrpSpPr>
        <p:grpSpPr>
          <a:xfrm>
            <a:off x="439630" y="375117"/>
            <a:ext cx="11503907" cy="6214681"/>
            <a:chOff x="329730" y="281345"/>
            <a:chExt cx="8628146" cy="4661127"/>
          </a:xfrm>
        </p:grpSpPr>
        <p:sp>
          <p:nvSpPr>
            <p:cNvPr id="171" name="Google Shape;171;gc467ca354d_2_9392"/>
            <p:cNvSpPr/>
            <p:nvPr/>
          </p:nvSpPr>
          <p:spPr>
            <a:xfrm>
              <a:off x="1794696" y="4843821"/>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2" name="Google Shape;172;gc467ca354d_2_9392"/>
            <p:cNvSpPr/>
            <p:nvPr/>
          </p:nvSpPr>
          <p:spPr>
            <a:xfrm>
              <a:off x="1199440" y="281345"/>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3" name="Google Shape;173;gc467ca354d_2_9392"/>
            <p:cNvSpPr/>
            <p:nvPr/>
          </p:nvSpPr>
          <p:spPr>
            <a:xfrm>
              <a:off x="329730" y="3776930"/>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4" name="Google Shape;174;gc467ca354d_2_9392"/>
            <p:cNvSpPr/>
            <p:nvPr/>
          </p:nvSpPr>
          <p:spPr>
            <a:xfrm>
              <a:off x="8789216" y="2959547"/>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5" name="Google Shape;175;gc467ca354d_2_9392"/>
            <p:cNvSpPr/>
            <p:nvPr/>
          </p:nvSpPr>
          <p:spPr>
            <a:xfrm>
              <a:off x="7412116" y="4682797"/>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6" name="Google Shape;176;gc467ca354d_2_9392"/>
            <p:cNvSpPr/>
            <p:nvPr/>
          </p:nvSpPr>
          <p:spPr>
            <a:xfrm>
              <a:off x="8789221" y="702534"/>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IG NUMBER &amp; TEXT  ">
  <p:cSld name="CUSTOM_6_1_1">
    <p:bg>
      <p:bgPr>
        <a:blipFill>
          <a:blip r:embed="rId2">
            <a:alphaModFix/>
          </a:blip>
          <a:stretch>
            <a:fillRect/>
          </a:stretch>
        </a:blipFill>
        <a:effectLst/>
      </p:bgPr>
    </p:bg>
    <p:spTree>
      <p:nvGrpSpPr>
        <p:cNvPr id="1" name="Shape 177"/>
        <p:cNvGrpSpPr/>
        <p:nvPr/>
      </p:nvGrpSpPr>
      <p:grpSpPr>
        <a:xfrm>
          <a:off x="0" y="0"/>
          <a:ext cx="0" cy="0"/>
          <a:chOff x="0" y="0"/>
          <a:chExt cx="0" cy="0"/>
        </a:xfrm>
      </p:grpSpPr>
      <p:sp>
        <p:nvSpPr>
          <p:cNvPr id="178" name="Google Shape;178;gc467ca354d_2_9401"/>
          <p:cNvSpPr txBox="1">
            <a:spLocks noGrp="1"/>
          </p:cNvSpPr>
          <p:nvPr>
            <p:ph type="subTitle" idx="1"/>
          </p:nvPr>
        </p:nvSpPr>
        <p:spPr>
          <a:xfrm>
            <a:off x="3281200" y="4381200"/>
            <a:ext cx="5629500" cy="410100"/>
          </a:xfrm>
          <a:prstGeom prst="rect">
            <a:avLst/>
          </a:prstGeom>
        </p:spPr>
        <p:txBody>
          <a:bodyPr spcFirstLastPara="1" wrap="square" lIns="0" tIns="0" rIns="0" bIns="0" anchor="t" anchorCtr="0">
            <a:noAutofit/>
          </a:bodyPr>
          <a:lstStyle>
            <a:lvl1pPr lvl="0" algn="ctr" rtl="0">
              <a:spcBef>
                <a:spcPts val="0"/>
              </a:spcBef>
              <a:spcAft>
                <a:spcPts val="0"/>
              </a:spcAft>
              <a:buNone/>
              <a:defRPr sz="2100"/>
            </a:lvl1pPr>
            <a:lvl2pPr lvl="1" algn="ctr" rtl="0">
              <a:spcBef>
                <a:spcPts val="0"/>
              </a:spcBef>
              <a:spcAft>
                <a:spcPts val="0"/>
              </a:spcAft>
              <a:buNone/>
              <a:defRPr sz="2100"/>
            </a:lvl2pPr>
            <a:lvl3pPr lvl="2" algn="ctr" rtl="0">
              <a:spcBef>
                <a:spcPts val="0"/>
              </a:spcBef>
              <a:spcAft>
                <a:spcPts val="0"/>
              </a:spcAft>
              <a:buNone/>
              <a:defRPr sz="2100"/>
            </a:lvl3pPr>
            <a:lvl4pPr lvl="3" algn="ctr" rtl="0">
              <a:spcBef>
                <a:spcPts val="0"/>
              </a:spcBef>
              <a:spcAft>
                <a:spcPts val="0"/>
              </a:spcAft>
              <a:buNone/>
              <a:defRPr sz="2100"/>
            </a:lvl4pPr>
            <a:lvl5pPr lvl="4" algn="ctr" rtl="0">
              <a:spcBef>
                <a:spcPts val="0"/>
              </a:spcBef>
              <a:spcAft>
                <a:spcPts val="0"/>
              </a:spcAft>
              <a:buNone/>
              <a:defRPr sz="2100"/>
            </a:lvl5pPr>
            <a:lvl6pPr lvl="5" algn="ctr" rtl="0">
              <a:spcBef>
                <a:spcPts val="0"/>
              </a:spcBef>
              <a:spcAft>
                <a:spcPts val="0"/>
              </a:spcAft>
              <a:buNone/>
              <a:defRPr sz="2100"/>
            </a:lvl6pPr>
            <a:lvl7pPr lvl="6" algn="ctr" rtl="0">
              <a:spcBef>
                <a:spcPts val="0"/>
              </a:spcBef>
              <a:spcAft>
                <a:spcPts val="0"/>
              </a:spcAft>
              <a:buNone/>
              <a:defRPr sz="2100"/>
            </a:lvl7pPr>
            <a:lvl8pPr lvl="7" algn="ctr" rtl="0">
              <a:spcBef>
                <a:spcPts val="0"/>
              </a:spcBef>
              <a:spcAft>
                <a:spcPts val="0"/>
              </a:spcAft>
              <a:buNone/>
              <a:defRPr sz="2100"/>
            </a:lvl8pPr>
            <a:lvl9pPr lvl="8" algn="ctr" rtl="0">
              <a:spcBef>
                <a:spcPts val="0"/>
              </a:spcBef>
              <a:spcAft>
                <a:spcPts val="0"/>
              </a:spcAft>
              <a:buNone/>
              <a:defRPr sz="2100"/>
            </a:lvl9pPr>
          </a:lstStyle>
          <a:p>
            <a:endParaRPr/>
          </a:p>
        </p:txBody>
      </p:sp>
      <p:sp>
        <p:nvSpPr>
          <p:cNvPr id="179" name="Google Shape;179;gc467ca354d_2_9401"/>
          <p:cNvSpPr txBox="1">
            <a:spLocks noGrp="1"/>
          </p:cNvSpPr>
          <p:nvPr>
            <p:ph type="title" hasCustomPrompt="1"/>
          </p:nvPr>
        </p:nvSpPr>
        <p:spPr>
          <a:xfrm>
            <a:off x="2470600" y="2260700"/>
            <a:ext cx="7250700" cy="1485300"/>
          </a:xfrm>
          <a:prstGeom prst="rect">
            <a:avLst/>
          </a:prstGeom>
          <a:noFill/>
        </p:spPr>
        <p:txBody>
          <a:bodyPr spcFirstLastPara="1" wrap="square" lIns="0" tIns="0" rIns="0" bIns="0" anchor="b" anchorCtr="0">
            <a:noAutofit/>
          </a:bodyPr>
          <a:lstStyle>
            <a:lvl1pPr lvl="0" algn="ctr" rtl="0">
              <a:spcBef>
                <a:spcPts val="0"/>
              </a:spcBef>
              <a:spcAft>
                <a:spcPts val="0"/>
              </a:spcAft>
              <a:buClr>
                <a:srgbClr val="FFC39F"/>
              </a:buClr>
              <a:buSzPts val="8000"/>
              <a:buNone/>
              <a:defRPr sz="12800">
                <a:solidFill>
                  <a:schemeClr val="accent2"/>
                </a:solidFill>
              </a:defRPr>
            </a:lvl1pPr>
            <a:lvl2pPr lvl="1" rtl="0">
              <a:spcBef>
                <a:spcPts val="0"/>
              </a:spcBef>
              <a:spcAft>
                <a:spcPts val="0"/>
              </a:spcAft>
              <a:buClr>
                <a:schemeClr val="accent1"/>
              </a:buClr>
              <a:buSzPts val="8000"/>
              <a:buNone/>
              <a:defRPr sz="8000">
                <a:solidFill>
                  <a:schemeClr val="accent1"/>
                </a:solidFill>
              </a:defRPr>
            </a:lvl2pPr>
            <a:lvl3pPr lvl="2" rtl="0">
              <a:spcBef>
                <a:spcPts val="0"/>
              </a:spcBef>
              <a:spcAft>
                <a:spcPts val="0"/>
              </a:spcAft>
              <a:buClr>
                <a:schemeClr val="accent1"/>
              </a:buClr>
              <a:buSzPts val="8000"/>
              <a:buNone/>
              <a:defRPr sz="8000">
                <a:solidFill>
                  <a:schemeClr val="accent1"/>
                </a:solidFill>
              </a:defRPr>
            </a:lvl3pPr>
            <a:lvl4pPr lvl="3" rtl="0">
              <a:spcBef>
                <a:spcPts val="0"/>
              </a:spcBef>
              <a:spcAft>
                <a:spcPts val="0"/>
              </a:spcAft>
              <a:buClr>
                <a:schemeClr val="accent1"/>
              </a:buClr>
              <a:buSzPts val="8000"/>
              <a:buNone/>
              <a:defRPr sz="8000">
                <a:solidFill>
                  <a:schemeClr val="accent1"/>
                </a:solidFill>
              </a:defRPr>
            </a:lvl4pPr>
            <a:lvl5pPr lvl="4" rtl="0">
              <a:spcBef>
                <a:spcPts val="0"/>
              </a:spcBef>
              <a:spcAft>
                <a:spcPts val="0"/>
              </a:spcAft>
              <a:buClr>
                <a:schemeClr val="accent1"/>
              </a:buClr>
              <a:buSzPts val="8000"/>
              <a:buNone/>
              <a:defRPr sz="8000">
                <a:solidFill>
                  <a:schemeClr val="accent1"/>
                </a:solidFill>
              </a:defRPr>
            </a:lvl5pPr>
            <a:lvl6pPr lvl="5" rtl="0">
              <a:spcBef>
                <a:spcPts val="0"/>
              </a:spcBef>
              <a:spcAft>
                <a:spcPts val="0"/>
              </a:spcAft>
              <a:buClr>
                <a:schemeClr val="accent1"/>
              </a:buClr>
              <a:buSzPts val="8000"/>
              <a:buNone/>
              <a:defRPr sz="8000">
                <a:solidFill>
                  <a:schemeClr val="accent1"/>
                </a:solidFill>
              </a:defRPr>
            </a:lvl6pPr>
            <a:lvl7pPr lvl="6" rtl="0">
              <a:spcBef>
                <a:spcPts val="0"/>
              </a:spcBef>
              <a:spcAft>
                <a:spcPts val="0"/>
              </a:spcAft>
              <a:buClr>
                <a:schemeClr val="accent1"/>
              </a:buClr>
              <a:buSzPts val="8000"/>
              <a:buNone/>
              <a:defRPr sz="8000">
                <a:solidFill>
                  <a:schemeClr val="accent1"/>
                </a:solidFill>
              </a:defRPr>
            </a:lvl7pPr>
            <a:lvl8pPr lvl="7" rtl="0">
              <a:spcBef>
                <a:spcPts val="0"/>
              </a:spcBef>
              <a:spcAft>
                <a:spcPts val="0"/>
              </a:spcAft>
              <a:buClr>
                <a:schemeClr val="accent1"/>
              </a:buClr>
              <a:buSzPts val="8000"/>
              <a:buNone/>
              <a:defRPr sz="8000">
                <a:solidFill>
                  <a:schemeClr val="accent1"/>
                </a:solidFill>
              </a:defRPr>
            </a:lvl8pPr>
            <a:lvl9pPr lvl="8" rtl="0">
              <a:spcBef>
                <a:spcPts val="0"/>
              </a:spcBef>
              <a:spcAft>
                <a:spcPts val="0"/>
              </a:spcAft>
              <a:buClr>
                <a:schemeClr val="accent1"/>
              </a:buClr>
              <a:buSzPts val="8000"/>
              <a:buNone/>
              <a:defRPr sz="8000">
                <a:solidFill>
                  <a:schemeClr val="accent1"/>
                </a:solidFill>
              </a:defRPr>
            </a:lvl9pPr>
          </a:lstStyle>
          <a:p>
            <a:r>
              <a:t>xx%</a:t>
            </a:r>
          </a:p>
        </p:txBody>
      </p:sp>
      <p:grpSp>
        <p:nvGrpSpPr>
          <p:cNvPr id="180" name="Google Shape;180;gc467ca354d_2_9401"/>
          <p:cNvGrpSpPr/>
          <p:nvPr/>
        </p:nvGrpSpPr>
        <p:grpSpPr>
          <a:xfrm>
            <a:off x="439630" y="375117"/>
            <a:ext cx="11503907" cy="6214681"/>
            <a:chOff x="329730" y="281345"/>
            <a:chExt cx="8628146" cy="4661127"/>
          </a:xfrm>
        </p:grpSpPr>
        <p:sp>
          <p:nvSpPr>
            <p:cNvPr id="181" name="Google Shape;181;gc467ca354d_2_9401"/>
            <p:cNvSpPr/>
            <p:nvPr/>
          </p:nvSpPr>
          <p:spPr>
            <a:xfrm>
              <a:off x="1794696" y="4843821"/>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2" name="Google Shape;182;gc467ca354d_2_9401"/>
            <p:cNvSpPr/>
            <p:nvPr/>
          </p:nvSpPr>
          <p:spPr>
            <a:xfrm>
              <a:off x="1199440" y="281345"/>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3" name="Google Shape;183;gc467ca354d_2_9401"/>
            <p:cNvSpPr/>
            <p:nvPr/>
          </p:nvSpPr>
          <p:spPr>
            <a:xfrm>
              <a:off x="329730" y="3776930"/>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4" name="Google Shape;184;gc467ca354d_2_9401"/>
            <p:cNvSpPr/>
            <p:nvPr/>
          </p:nvSpPr>
          <p:spPr>
            <a:xfrm>
              <a:off x="8789216" y="2959547"/>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5" name="Google Shape;185;gc467ca354d_2_9401"/>
            <p:cNvSpPr/>
            <p:nvPr/>
          </p:nvSpPr>
          <p:spPr>
            <a:xfrm>
              <a:off x="7412116" y="4682797"/>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6" name="Google Shape;186;gc467ca354d_2_9401"/>
            <p:cNvSpPr/>
            <p:nvPr/>
          </p:nvSpPr>
          <p:spPr>
            <a:xfrm>
              <a:off x="8789221" y="702534"/>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NUMBERS &amp; TEXT ">
  <p:cSld name="CUSTOM_5_1_1_1">
    <p:bg>
      <p:bgPr>
        <a:blipFill>
          <a:blip r:embed="rId2">
            <a:alphaModFix/>
          </a:blip>
          <a:stretch>
            <a:fillRect/>
          </a:stretch>
        </a:blipFill>
        <a:effectLst/>
      </p:bgPr>
    </p:bg>
    <p:spTree>
      <p:nvGrpSpPr>
        <p:cNvPr id="1" name="Shape 187"/>
        <p:cNvGrpSpPr/>
        <p:nvPr/>
      </p:nvGrpSpPr>
      <p:grpSpPr>
        <a:xfrm>
          <a:off x="0" y="0"/>
          <a:ext cx="0" cy="0"/>
          <a:chOff x="0" y="0"/>
          <a:chExt cx="0" cy="0"/>
        </a:xfrm>
      </p:grpSpPr>
      <p:sp>
        <p:nvSpPr>
          <p:cNvPr id="188" name="Google Shape;188;gc467ca354d_2_9411"/>
          <p:cNvSpPr txBox="1">
            <a:spLocks noGrp="1"/>
          </p:cNvSpPr>
          <p:nvPr>
            <p:ph type="subTitle" idx="1"/>
          </p:nvPr>
        </p:nvSpPr>
        <p:spPr>
          <a:xfrm>
            <a:off x="2784233" y="1810333"/>
            <a:ext cx="6623700" cy="528300"/>
          </a:xfrm>
          <a:prstGeom prst="rect">
            <a:avLst/>
          </a:prstGeom>
        </p:spPr>
        <p:txBody>
          <a:bodyPr spcFirstLastPara="1" wrap="square" lIns="0" tIns="0" rIns="0" bIns="0" anchor="t" anchorCtr="0">
            <a:noAutofit/>
          </a:bodyPr>
          <a:lstStyle>
            <a:lvl1pPr lvl="0" algn="ctr" rtl="0">
              <a:spcBef>
                <a:spcPts val="0"/>
              </a:spcBef>
              <a:spcAft>
                <a:spcPts val="0"/>
              </a:spcAft>
              <a:buNone/>
              <a:defRPr sz="2100"/>
            </a:lvl1pPr>
            <a:lvl2pPr lvl="1" algn="ctr" rtl="0">
              <a:spcBef>
                <a:spcPts val="0"/>
              </a:spcBef>
              <a:spcAft>
                <a:spcPts val="0"/>
              </a:spcAft>
              <a:buNone/>
              <a:defRPr sz="2100"/>
            </a:lvl2pPr>
            <a:lvl3pPr lvl="2" algn="ctr" rtl="0">
              <a:spcBef>
                <a:spcPts val="0"/>
              </a:spcBef>
              <a:spcAft>
                <a:spcPts val="0"/>
              </a:spcAft>
              <a:buNone/>
              <a:defRPr sz="2100"/>
            </a:lvl3pPr>
            <a:lvl4pPr lvl="3" algn="ctr" rtl="0">
              <a:spcBef>
                <a:spcPts val="0"/>
              </a:spcBef>
              <a:spcAft>
                <a:spcPts val="0"/>
              </a:spcAft>
              <a:buNone/>
              <a:defRPr sz="2100"/>
            </a:lvl4pPr>
            <a:lvl5pPr lvl="4" algn="ctr" rtl="0">
              <a:spcBef>
                <a:spcPts val="0"/>
              </a:spcBef>
              <a:spcAft>
                <a:spcPts val="0"/>
              </a:spcAft>
              <a:buNone/>
              <a:defRPr sz="2100"/>
            </a:lvl5pPr>
            <a:lvl6pPr lvl="5" algn="ctr" rtl="0">
              <a:spcBef>
                <a:spcPts val="0"/>
              </a:spcBef>
              <a:spcAft>
                <a:spcPts val="0"/>
              </a:spcAft>
              <a:buNone/>
              <a:defRPr sz="2100"/>
            </a:lvl6pPr>
            <a:lvl7pPr lvl="6" algn="ctr" rtl="0">
              <a:spcBef>
                <a:spcPts val="0"/>
              </a:spcBef>
              <a:spcAft>
                <a:spcPts val="0"/>
              </a:spcAft>
              <a:buNone/>
              <a:defRPr sz="2100"/>
            </a:lvl7pPr>
            <a:lvl8pPr lvl="7" algn="ctr" rtl="0">
              <a:spcBef>
                <a:spcPts val="0"/>
              </a:spcBef>
              <a:spcAft>
                <a:spcPts val="0"/>
              </a:spcAft>
              <a:buNone/>
              <a:defRPr sz="2100"/>
            </a:lvl8pPr>
            <a:lvl9pPr lvl="8" algn="ctr" rtl="0">
              <a:spcBef>
                <a:spcPts val="0"/>
              </a:spcBef>
              <a:spcAft>
                <a:spcPts val="0"/>
              </a:spcAft>
              <a:buNone/>
              <a:defRPr sz="2100"/>
            </a:lvl9pPr>
          </a:lstStyle>
          <a:p>
            <a:endParaRPr/>
          </a:p>
        </p:txBody>
      </p:sp>
      <p:sp>
        <p:nvSpPr>
          <p:cNvPr id="189" name="Google Shape;189;gc467ca354d_2_9411"/>
          <p:cNvSpPr txBox="1">
            <a:spLocks noGrp="1"/>
          </p:cNvSpPr>
          <p:nvPr>
            <p:ph type="subTitle" idx="2"/>
          </p:nvPr>
        </p:nvSpPr>
        <p:spPr>
          <a:xfrm>
            <a:off x="2784233" y="3629526"/>
            <a:ext cx="6623700" cy="528300"/>
          </a:xfrm>
          <a:prstGeom prst="rect">
            <a:avLst/>
          </a:prstGeom>
        </p:spPr>
        <p:txBody>
          <a:bodyPr spcFirstLastPara="1" wrap="square" lIns="0" tIns="0" rIns="0" bIns="0" anchor="t" anchorCtr="0">
            <a:noAutofit/>
          </a:bodyPr>
          <a:lstStyle>
            <a:lvl1pPr lvl="0" algn="ctr" rtl="0">
              <a:spcBef>
                <a:spcPts val="0"/>
              </a:spcBef>
              <a:spcAft>
                <a:spcPts val="0"/>
              </a:spcAft>
              <a:buNone/>
              <a:defRPr sz="2100"/>
            </a:lvl1pPr>
            <a:lvl2pPr lvl="1" algn="ctr" rtl="0">
              <a:spcBef>
                <a:spcPts val="0"/>
              </a:spcBef>
              <a:spcAft>
                <a:spcPts val="0"/>
              </a:spcAft>
              <a:buNone/>
              <a:defRPr sz="2100"/>
            </a:lvl2pPr>
            <a:lvl3pPr lvl="2" algn="ctr" rtl="0">
              <a:spcBef>
                <a:spcPts val="0"/>
              </a:spcBef>
              <a:spcAft>
                <a:spcPts val="0"/>
              </a:spcAft>
              <a:buNone/>
              <a:defRPr sz="2100"/>
            </a:lvl3pPr>
            <a:lvl4pPr lvl="3" algn="ctr" rtl="0">
              <a:spcBef>
                <a:spcPts val="0"/>
              </a:spcBef>
              <a:spcAft>
                <a:spcPts val="0"/>
              </a:spcAft>
              <a:buNone/>
              <a:defRPr sz="2100"/>
            </a:lvl4pPr>
            <a:lvl5pPr lvl="4" algn="ctr" rtl="0">
              <a:spcBef>
                <a:spcPts val="0"/>
              </a:spcBef>
              <a:spcAft>
                <a:spcPts val="0"/>
              </a:spcAft>
              <a:buNone/>
              <a:defRPr sz="2100"/>
            </a:lvl5pPr>
            <a:lvl6pPr lvl="5" algn="ctr" rtl="0">
              <a:spcBef>
                <a:spcPts val="0"/>
              </a:spcBef>
              <a:spcAft>
                <a:spcPts val="0"/>
              </a:spcAft>
              <a:buNone/>
              <a:defRPr sz="2100"/>
            </a:lvl6pPr>
            <a:lvl7pPr lvl="6" algn="ctr" rtl="0">
              <a:spcBef>
                <a:spcPts val="0"/>
              </a:spcBef>
              <a:spcAft>
                <a:spcPts val="0"/>
              </a:spcAft>
              <a:buNone/>
              <a:defRPr sz="2100"/>
            </a:lvl7pPr>
            <a:lvl8pPr lvl="7" algn="ctr" rtl="0">
              <a:spcBef>
                <a:spcPts val="0"/>
              </a:spcBef>
              <a:spcAft>
                <a:spcPts val="0"/>
              </a:spcAft>
              <a:buNone/>
              <a:defRPr sz="2100"/>
            </a:lvl8pPr>
            <a:lvl9pPr lvl="8" algn="ctr" rtl="0">
              <a:spcBef>
                <a:spcPts val="0"/>
              </a:spcBef>
              <a:spcAft>
                <a:spcPts val="0"/>
              </a:spcAft>
              <a:buNone/>
              <a:defRPr sz="2100"/>
            </a:lvl9pPr>
          </a:lstStyle>
          <a:p>
            <a:endParaRPr/>
          </a:p>
        </p:txBody>
      </p:sp>
      <p:sp>
        <p:nvSpPr>
          <p:cNvPr id="190" name="Google Shape;190;gc467ca354d_2_9411"/>
          <p:cNvSpPr txBox="1">
            <a:spLocks noGrp="1"/>
          </p:cNvSpPr>
          <p:nvPr>
            <p:ph type="subTitle" idx="3"/>
          </p:nvPr>
        </p:nvSpPr>
        <p:spPr>
          <a:xfrm>
            <a:off x="2784233" y="5393967"/>
            <a:ext cx="6623700" cy="528300"/>
          </a:xfrm>
          <a:prstGeom prst="rect">
            <a:avLst/>
          </a:prstGeom>
        </p:spPr>
        <p:txBody>
          <a:bodyPr spcFirstLastPara="1" wrap="square" lIns="0" tIns="0" rIns="0" bIns="0" anchor="t" anchorCtr="0">
            <a:noAutofit/>
          </a:bodyPr>
          <a:lstStyle>
            <a:lvl1pPr lvl="0" algn="ctr" rtl="0">
              <a:spcBef>
                <a:spcPts val="0"/>
              </a:spcBef>
              <a:spcAft>
                <a:spcPts val="0"/>
              </a:spcAft>
              <a:buNone/>
              <a:defRPr sz="2100"/>
            </a:lvl1pPr>
            <a:lvl2pPr lvl="1" algn="ctr" rtl="0">
              <a:spcBef>
                <a:spcPts val="0"/>
              </a:spcBef>
              <a:spcAft>
                <a:spcPts val="0"/>
              </a:spcAft>
              <a:buNone/>
              <a:defRPr sz="2100"/>
            </a:lvl2pPr>
            <a:lvl3pPr lvl="2" algn="ctr" rtl="0">
              <a:spcBef>
                <a:spcPts val="0"/>
              </a:spcBef>
              <a:spcAft>
                <a:spcPts val="0"/>
              </a:spcAft>
              <a:buNone/>
              <a:defRPr sz="2100"/>
            </a:lvl3pPr>
            <a:lvl4pPr lvl="3" algn="ctr" rtl="0">
              <a:spcBef>
                <a:spcPts val="0"/>
              </a:spcBef>
              <a:spcAft>
                <a:spcPts val="0"/>
              </a:spcAft>
              <a:buNone/>
              <a:defRPr sz="2100"/>
            </a:lvl4pPr>
            <a:lvl5pPr lvl="4" algn="ctr" rtl="0">
              <a:spcBef>
                <a:spcPts val="0"/>
              </a:spcBef>
              <a:spcAft>
                <a:spcPts val="0"/>
              </a:spcAft>
              <a:buNone/>
              <a:defRPr sz="2100"/>
            </a:lvl5pPr>
            <a:lvl6pPr lvl="5" algn="ctr" rtl="0">
              <a:spcBef>
                <a:spcPts val="0"/>
              </a:spcBef>
              <a:spcAft>
                <a:spcPts val="0"/>
              </a:spcAft>
              <a:buNone/>
              <a:defRPr sz="2100"/>
            </a:lvl6pPr>
            <a:lvl7pPr lvl="6" algn="ctr" rtl="0">
              <a:spcBef>
                <a:spcPts val="0"/>
              </a:spcBef>
              <a:spcAft>
                <a:spcPts val="0"/>
              </a:spcAft>
              <a:buNone/>
              <a:defRPr sz="2100"/>
            </a:lvl7pPr>
            <a:lvl8pPr lvl="7" algn="ctr" rtl="0">
              <a:spcBef>
                <a:spcPts val="0"/>
              </a:spcBef>
              <a:spcAft>
                <a:spcPts val="0"/>
              </a:spcAft>
              <a:buNone/>
              <a:defRPr sz="2100"/>
            </a:lvl8pPr>
            <a:lvl9pPr lvl="8" algn="ctr" rtl="0">
              <a:spcBef>
                <a:spcPts val="0"/>
              </a:spcBef>
              <a:spcAft>
                <a:spcPts val="0"/>
              </a:spcAft>
              <a:buNone/>
              <a:defRPr sz="2100"/>
            </a:lvl9pPr>
          </a:lstStyle>
          <a:p>
            <a:endParaRPr/>
          </a:p>
        </p:txBody>
      </p:sp>
      <p:sp>
        <p:nvSpPr>
          <p:cNvPr id="191" name="Google Shape;191;gc467ca354d_2_9411"/>
          <p:cNvSpPr txBox="1">
            <a:spLocks noGrp="1"/>
          </p:cNvSpPr>
          <p:nvPr>
            <p:ph type="title" hasCustomPrompt="1"/>
          </p:nvPr>
        </p:nvSpPr>
        <p:spPr>
          <a:xfrm>
            <a:off x="3769800" y="859703"/>
            <a:ext cx="4652400" cy="930300"/>
          </a:xfrm>
          <a:prstGeom prst="rect">
            <a:avLst/>
          </a:prstGeom>
        </p:spPr>
        <p:txBody>
          <a:bodyPr spcFirstLastPara="1" wrap="square" lIns="0" tIns="0" rIns="0" bIns="0" anchor="b" anchorCtr="0">
            <a:noAutofit/>
          </a:bodyPr>
          <a:lstStyle>
            <a:lvl1pPr lvl="0" algn="ctr" rtl="0">
              <a:spcBef>
                <a:spcPts val="0"/>
              </a:spcBef>
              <a:spcAft>
                <a:spcPts val="0"/>
              </a:spcAft>
              <a:buClr>
                <a:schemeClr val="accent4"/>
              </a:buClr>
              <a:buSzPts val="4800"/>
              <a:buNone/>
              <a:defRPr sz="4800">
                <a:solidFill>
                  <a:schemeClr val="accent4"/>
                </a:solidFill>
              </a:defRPr>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r>
              <a:t>xx%</a:t>
            </a:r>
          </a:p>
        </p:txBody>
      </p:sp>
      <p:sp>
        <p:nvSpPr>
          <p:cNvPr id="192" name="Google Shape;192;gc467ca354d_2_9411"/>
          <p:cNvSpPr txBox="1">
            <a:spLocks noGrp="1"/>
          </p:cNvSpPr>
          <p:nvPr>
            <p:ph type="title" idx="4" hasCustomPrompt="1"/>
          </p:nvPr>
        </p:nvSpPr>
        <p:spPr>
          <a:xfrm>
            <a:off x="3769800" y="2700068"/>
            <a:ext cx="4652400" cy="930300"/>
          </a:xfrm>
          <a:prstGeom prst="rect">
            <a:avLst/>
          </a:prstGeom>
        </p:spPr>
        <p:txBody>
          <a:bodyPr spcFirstLastPara="1" wrap="square" lIns="0" tIns="0" rIns="0" bIns="0" anchor="b" anchorCtr="0">
            <a:noAutofit/>
          </a:bodyPr>
          <a:lstStyle>
            <a:lvl1pPr lvl="0" algn="ctr" rtl="0">
              <a:spcBef>
                <a:spcPts val="0"/>
              </a:spcBef>
              <a:spcAft>
                <a:spcPts val="0"/>
              </a:spcAft>
              <a:buSzPts val="4800"/>
              <a:buNone/>
              <a:defRPr sz="4800">
                <a:solidFill>
                  <a:schemeClr val="accent2"/>
                </a:solidFill>
              </a:defRPr>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r>
              <a:t>xx%</a:t>
            </a:r>
          </a:p>
        </p:txBody>
      </p:sp>
      <p:sp>
        <p:nvSpPr>
          <p:cNvPr id="193" name="Google Shape;193;gc467ca354d_2_9411"/>
          <p:cNvSpPr txBox="1">
            <a:spLocks noGrp="1"/>
          </p:cNvSpPr>
          <p:nvPr>
            <p:ph type="title" idx="5" hasCustomPrompt="1"/>
          </p:nvPr>
        </p:nvSpPr>
        <p:spPr>
          <a:xfrm>
            <a:off x="3769800" y="4453451"/>
            <a:ext cx="4652400" cy="930300"/>
          </a:xfrm>
          <a:prstGeom prst="rect">
            <a:avLst/>
          </a:prstGeom>
        </p:spPr>
        <p:txBody>
          <a:bodyPr spcFirstLastPara="1" wrap="square" lIns="0" tIns="0" rIns="0" bIns="0" anchor="b" anchorCtr="0">
            <a:noAutofit/>
          </a:bodyPr>
          <a:lstStyle>
            <a:lvl1pPr lvl="0" algn="ctr" rtl="0">
              <a:spcBef>
                <a:spcPts val="0"/>
              </a:spcBef>
              <a:spcAft>
                <a:spcPts val="0"/>
              </a:spcAft>
              <a:buSzPts val="4800"/>
              <a:buNone/>
              <a:defRPr sz="4800">
                <a:solidFill>
                  <a:schemeClr val="lt2"/>
                </a:solidFill>
              </a:defRPr>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r>
              <a:t>xx%</a:t>
            </a:r>
          </a:p>
        </p:txBody>
      </p:sp>
      <p:grpSp>
        <p:nvGrpSpPr>
          <p:cNvPr id="194" name="Google Shape;194;gc467ca354d_2_9411"/>
          <p:cNvGrpSpPr/>
          <p:nvPr/>
        </p:nvGrpSpPr>
        <p:grpSpPr>
          <a:xfrm>
            <a:off x="439630" y="375117"/>
            <a:ext cx="11503907" cy="6214681"/>
            <a:chOff x="329730" y="281345"/>
            <a:chExt cx="8628146" cy="4661127"/>
          </a:xfrm>
        </p:grpSpPr>
        <p:sp>
          <p:nvSpPr>
            <p:cNvPr id="195" name="Google Shape;195;gc467ca354d_2_9411"/>
            <p:cNvSpPr/>
            <p:nvPr/>
          </p:nvSpPr>
          <p:spPr>
            <a:xfrm>
              <a:off x="1794696" y="4843821"/>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6" name="Google Shape;196;gc467ca354d_2_9411"/>
            <p:cNvSpPr/>
            <p:nvPr/>
          </p:nvSpPr>
          <p:spPr>
            <a:xfrm>
              <a:off x="1199440" y="281345"/>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7" name="Google Shape;197;gc467ca354d_2_9411"/>
            <p:cNvSpPr/>
            <p:nvPr/>
          </p:nvSpPr>
          <p:spPr>
            <a:xfrm>
              <a:off x="329730" y="3776930"/>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8" name="Google Shape;198;gc467ca354d_2_9411"/>
            <p:cNvSpPr/>
            <p:nvPr/>
          </p:nvSpPr>
          <p:spPr>
            <a:xfrm>
              <a:off x="8789216" y="2959547"/>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9" name="Google Shape;199;gc467ca354d_2_9411"/>
            <p:cNvSpPr/>
            <p:nvPr/>
          </p:nvSpPr>
          <p:spPr>
            <a:xfrm>
              <a:off x="7412116" y="4682797"/>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00" name="Google Shape;200;gc467ca354d_2_9411"/>
            <p:cNvSpPr/>
            <p:nvPr/>
          </p:nvSpPr>
          <p:spPr>
            <a:xfrm>
              <a:off x="8789221" y="702534"/>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IX COLUMNS">
  <p:cSld name="Two Content_1_1">
    <p:bg>
      <p:bgPr>
        <a:blipFill>
          <a:blip r:embed="rId2">
            <a:alphaModFix/>
          </a:blip>
          <a:stretch>
            <a:fillRect/>
          </a:stretch>
        </a:blipFill>
        <a:effectLst/>
      </p:bgPr>
    </p:bg>
    <p:spTree>
      <p:nvGrpSpPr>
        <p:cNvPr id="1" name="Shape 201"/>
        <p:cNvGrpSpPr/>
        <p:nvPr/>
      </p:nvGrpSpPr>
      <p:grpSpPr>
        <a:xfrm>
          <a:off x="0" y="0"/>
          <a:ext cx="0" cy="0"/>
          <a:chOff x="0" y="0"/>
          <a:chExt cx="0" cy="0"/>
        </a:xfrm>
      </p:grpSpPr>
      <p:sp>
        <p:nvSpPr>
          <p:cNvPr id="202" name="Google Shape;202;gc467ca354d_2_9425"/>
          <p:cNvSpPr txBox="1">
            <a:spLocks noGrp="1"/>
          </p:cNvSpPr>
          <p:nvPr>
            <p:ph type="title"/>
          </p:nvPr>
        </p:nvSpPr>
        <p:spPr>
          <a:xfrm>
            <a:off x="1233360" y="2124733"/>
            <a:ext cx="2484300" cy="535500"/>
          </a:xfrm>
          <a:prstGeom prst="rect">
            <a:avLst/>
          </a:prstGeom>
          <a:noFill/>
          <a:ln>
            <a:noFill/>
          </a:ln>
        </p:spPr>
        <p:txBody>
          <a:bodyPr spcFirstLastPara="1" wrap="square" lIns="0" tIns="0" rIns="0" bIns="0" anchor="b" anchorCtr="0">
            <a:noAutofit/>
          </a:bodyPr>
          <a:lstStyle>
            <a:lvl1pPr lvl="0" algn="ctr" rtl="0">
              <a:spcBef>
                <a:spcPts val="0"/>
              </a:spcBef>
              <a:spcAft>
                <a:spcPts val="0"/>
              </a:spcAft>
              <a:buClr>
                <a:srgbClr val="FFC39F"/>
              </a:buClr>
              <a:buSzPts val="3200"/>
              <a:buNone/>
              <a:defRPr sz="3200" i="0">
                <a:solidFill>
                  <a:schemeClr val="dk2"/>
                </a:solidFill>
              </a:defRPr>
            </a:lvl1pPr>
            <a:lvl2pPr lvl="1" algn="ctr" rtl="0">
              <a:spcBef>
                <a:spcPts val="0"/>
              </a:spcBef>
              <a:spcAft>
                <a:spcPts val="0"/>
              </a:spcAft>
              <a:buClr>
                <a:schemeClr val="accent1"/>
              </a:buClr>
              <a:buSzPts val="3200"/>
              <a:buNone/>
              <a:defRPr sz="3200">
                <a:solidFill>
                  <a:schemeClr val="accent1"/>
                </a:solidFill>
              </a:defRPr>
            </a:lvl2pPr>
            <a:lvl3pPr lvl="2" algn="ctr" rtl="0">
              <a:spcBef>
                <a:spcPts val="0"/>
              </a:spcBef>
              <a:spcAft>
                <a:spcPts val="0"/>
              </a:spcAft>
              <a:buClr>
                <a:schemeClr val="accent1"/>
              </a:buClr>
              <a:buSzPts val="3200"/>
              <a:buNone/>
              <a:defRPr sz="3200">
                <a:solidFill>
                  <a:schemeClr val="accent1"/>
                </a:solidFill>
              </a:defRPr>
            </a:lvl3pPr>
            <a:lvl4pPr lvl="3" algn="ctr" rtl="0">
              <a:spcBef>
                <a:spcPts val="0"/>
              </a:spcBef>
              <a:spcAft>
                <a:spcPts val="0"/>
              </a:spcAft>
              <a:buClr>
                <a:schemeClr val="accent1"/>
              </a:buClr>
              <a:buSzPts val="3200"/>
              <a:buNone/>
              <a:defRPr sz="3200">
                <a:solidFill>
                  <a:schemeClr val="accent1"/>
                </a:solidFill>
              </a:defRPr>
            </a:lvl4pPr>
            <a:lvl5pPr lvl="4" algn="ctr" rtl="0">
              <a:spcBef>
                <a:spcPts val="0"/>
              </a:spcBef>
              <a:spcAft>
                <a:spcPts val="0"/>
              </a:spcAft>
              <a:buClr>
                <a:schemeClr val="accent1"/>
              </a:buClr>
              <a:buSzPts val="3200"/>
              <a:buNone/>
              <a:defRPr sz="3200">
                <a:solidFill>
                  <a:schemeClr val="accent1"/>
                </a:solidFill>
              </a:defRPr>
            </a:lvl5pPr>
            <a:lvl6pPr lvl="5" algn="ctr" rtl="0">
              <a:spcBef>
                <a:spcPts val="0"/>
              </a:spcBef>
              <a:spcAft>
                <a:spcPts val="0"/>
              </a:spcAft>
              <a:buClr>
                <a:schemeClr val="accent1"/>
              </a:buClr>
              <a:buSzPts val="3200"/>
              <a:buNone/>
              <a:defRPr sz="3200">
                <a:solidFill>
                  <a:schemeClr val="accent1"/>
                </a:solidFill>
              </a:defRPr>
            </a:lvl6pPr>
            <a:lvl7pPr lvl="6" algn="ctr" rtl="0">
              <a:spcBef>
                <a:spcPts val="0"/>
              </a:spcBef>
              <a:spcAft>
                <a:spcPts val="0"/>
              </a:spcAft>
              <a:buClr>
                <a:schemeClr val="accent1"/>
              </a:buClr>
              <a:buSzPts val="3200"/>
              <a:buNone/>
              <a:defRPr sz="3200">
                <a:solidFill>
                  <a:schemeClr val="accent1"/>
                </a:solidFill>
              </a:defRPr>
            </a:lvl7pPr>
            <a:lvl8pPr lvl="7" algn="ctr" rtl="0">
              <a:spcBef>
                <a:spcPts val="0"/>
              </a:spcBef>
              <a:spcAft>
                <a:spcPts val="0"/>
              </a:spcAft>
              <a:buClr>
                <a:schemeClr val="accent1"/>
              </a:buClr>
              <a:buSzPts val="3200"/>
              <a:buNone/>
              <a:defRPr sz="3200">
                <a:solidFill>
                  <a:schemeClr val="accent1"/>
                </a:solidFill>
              </a:defRPr>
            </a:lvl8pPr>
            <a:lvl9pPr lvl="8" algn="ctr" rtl="0">
              <a:spcBef>
                <a:spcPts val="0"/>
              </a:spcBef>
              <a:spcAft>
                <a:spcPts val="0"/>
              </a:spcAft>
              <a:buClr>
                <a:schemeClr val="accent1"/>
              </a:buClr>
              <a:buSzPts val="3200"/>
              <a:buNone/>
              <a:defRPr sz="3200">
                <a:solidFill>
                  <a:schemeClr val="accent1"/>
                </a:solidFill>
              </a:defRPr>
            </a:lvl9pPr>
          </a:lstStyle>
          <a:p>
            <a:endParaRPr/>
          </a:p>
        </p:txBody>
      </p:sp>
      <p:sp>
        <p:nvSpPr>
          <p:cNvPr id="203" name="Google Shape;203;gc467ca354d_2_9425"/>
          <p:cNvSpPr txBox="1">
            <a:spLocks noGrp="1"/>
          </p:cNvSpPr>
          <p:nvPr>
            <p:ph type="subTitle" idx="1"/>
          </p:nvPr>
        </p:nvSpPr>
        <p:spPr>
          <a:xfrm>
            <a:off x="950233" y="2722630"/>
            <a:ext cx="3050700" cy="708000"/>
          </a:xfrm>
          <a:prstGeom prst="rect">
            <a:avLst/>
          </a:prstGeom>
        </p:spPr>
        <p:txBody>
          <a:bodyPr spcFirstLastPara="1" wrap="square" lIns="0" tIns="0" rIns="0" bIns="0" anchor="t" anchorCtr="0">
            <a:noAutofit/>
          </a:bodyPr>
          <a:lstStyle>
            <a:lvl1pPr lvl="0" algn="ctr" rtl="0">
              <a:spcBef>
                <a:spcPts val="0"/>
              </a:spcBef>
              <a:spcAft>
                <a:spcPts val="0"/>
              </a:spcAft>
              <a:buNone/>
              <a:defRPr sz="2000"/>
            </a:lvl1pPr>
            <a:lvl2pPr lvl="1" algn="ctr" rtl="0">
              <a:spcBef>
                <a:spcPts val="0"/>
              </a:spcBef>
              <a:spcAft>
                <a:spcPts val="0"/>
              </a:spcAft>
              <a:buNone/>
              <a:defRPr sz="2000"/>
            </a:lvl2pPr>
            <a:lvl3pPr lvl="2" algn="ctr" rtl="0">
              <a:spcBef>
                <a:spcPts val="0"/>
              </a:spcBef>
              <a:spcAft>
                <a:spcPts val="0"/>
              </a:spcAft>
              <a:buNone/>
              <a:defRPr sz="2000"/>
            </a:lvl3pPr>
            <a:lvl4pPr lvl="3" algn="ctr" rtl="0">
              <a:spcBef>
                <a:spcPts val="0"/>
              </a:spcBef>
              <a:spcAft>
                <a:spcPts val="0"/>
              </a:spcAft>
              <a:buNone/>
              <a:defRPr sz="2000"/>
            </a:lvl4pPr>
            <a:lvl5pPr lvl="4" algn="ctr" rtl="0">
              <a:spcBef>
                <a:spcPts val="0"/>
              </a:spcBef>
              <a:spcAft>
                <a:spcPts val="0"/>
              </a:spcAft>
              <a:buNone/>
              <a:defRPr sz="2000"/>
            </a:lvl5pPr>
            <a:lvl6pPr lvl="5" algn="ctr" rtl="0">
              <a:spcBef>
                <a:spcPts val="0"/>
              </a:spcBef>
              <a:spcAft>
                <a:spcPts val="0"/>
              </a:spcAft>
              <a:buNone/>
              <a:defRPr sz="2000"/>
            </a:lvl6pPr>
            <a:lvl7pPr lvl="6" algn="ctr" rtl="0">
              <a:spcBef>
                <a:spcPts val="0"/>
              </a:spcBef>
              <a:spcAft>
                <a:spcPts val="0"/>
              </a:spcAft>
              <a:buNone/>
              <a:defRPr sz="2000"/>
            </a:lvl7pPr>
            <a:lvl8pPr lvl="7" algn="ctr" rtl="0">
              <a:spcBef>
                <a:spcPts val="0"/>
              </a:spcBef>
              <a:spcAft>
                <a:spcPts val="0"/>
              </a:spcAft>
              <a:buNone/>
              <a:defRPr sz="2000"/>
            </a:lvl8pPr>
            <a:lvl9pPr lvl="8" algn="ctr" rtl="0">
              <a:spcBef>
                <a:spcPts val="0"/>
              </a:spcBef>
              <a:spcAft>
                <a:spcPts val="0"/>
              </a:spcAft>
              <a:buNone/>
              <a:defRPr sz="2000"/>
            </a:lvl9pPr>
          </a:lstStyle>
          <a:p>
            <a:endParaRPr/>
          </a:p>
        </p:txBody>
      </p:sp>
      <p:sp>
        <p:nvSpPr>
          <p:cNvPr id="204" name="Google Shape;204;gc467ca354d_2_9425"/>
          <p:cNvSpPr txBox="1">
            <a:spLocks noGrp="1"/>
          </p:cNvSpPr>
          <p:nvPr>
            <p:ph type="title" idx="2"/>
          </p:nvPr>
        </p:nvSpPr>
        <p:spPr>
          <a:xfrm>
            <a:off x="8477151" y="2124733"/>
            <a:ext cx="2484300" cy="535500"/>
          </a:xfrm>
          <a:prstGeom prst="rect">
            <a:avLst/>
          </a:prstGeom>
          <a:noFill/>
          <a:ln>
            <a:noFill/>
          </a:ln>
        </p:spPr>
        <p:txBody>
          <a:bodyPr spcFirstLastPara="1" wrap="square" lIns="0" tIns="0" rIns="0" bIns="0" anchor="b" anchorCtr="0">
            <a:noAutofit/>
          </a:bodyPr>
          <a:lstStyle>
            <a:lvl1pPr lvl="0" algn="ctr" rtl="0">
              <a:spcBef>
                <a:spcPts val="0"/>
              </a:spcBef>
              <a:spcAft>
                <a:spcPts val="0"/>
              </a:spcAft>
              <a:buClr>
                <a:srgbClr val="FFC39F"/>
              </a:buClr>
              <a:buSzPts val="3200"/>
              <a:buNone/>
              <a:defRPr sz="3200" i="0">
                <a:solidFill>
                  <a:schemeClr val="accent1"/>
                </a:solidFill>
              </a:defRPr>
            </a:lvl1pPr>
            <a:lvl2pPr lvl="1" algn="ctr" rtl="0">
              <a:spcBef>
                <a:spcPts val="0"/>
              </a:spcBef>
              <a:spcAft>
                <a:spcPts val="0"/>
              </a:spcAft>
              <a:buClr>
                <a:schemeClr val="accent1"/>
              </a:buClr>
              <a:buSzPts val="3200"/>
              <a:buNone/>
              <a:defRPr sz="3200">
                <a:solidFill>
                  <a:schemeClr val="accent1"/>
                </a:solidFill>
              </a:defRPr>
            </a:lvl2pPr>
            <a:lvl3pPr lvl="2" algn="ctr" rtl="0">
              <a:spcBef>
                <a:spcPts val="0"/>
              </a:spcBef>
              <a:spcAft>
                <a:spcPts val="0"/>
              </a:spcAft>
              <a:buClr>
                <a:schemeClr val="accent1"/>
              </a:buClr>
              <a:buSzPts val="3200"/>
              <a:buNone/>
              <a:defRPr sz="3200">
                <a:solidFill>
                  <a:schemeClr val="accent1"/>
                </a:solidFill>
              </a:defRPr>
            </a:lvl3pPr>
            <a:lvl4pPr lvl="3" algn="ctr" rtl="0">
              <a:spcBef>
                <a:spcPts val="0"/>
              </a:spcBef>
              <a:spcAft>
                <a:spcPts val="0"/>
              </a:spcAft>
              <a:buClr>
                <a:schemeClr val="accent1"/>
              </a:buClr>
              <a:buSzPts val="3200"/>
              <a:buNone/>
              <a:defRPr sz="3200">
                <a:solidFill>
                  <a:schemeClr val="accent1"/>
                </a:solidFill>
              </a:defRPr>
            </a:lvl4pPr>
            <a:lvl5pPr lvl="4" algn="ctr" rtl="0">
              <a:spcBef>
                <a:spcPts val="0"/>
              </a:spcBef>
              <a:spcAft>
                <a:spcPts val="0"/>
              </a:spcAft>
              <a:buClr>
                <a:schemeClr val="accent1"/>
              </a:buClr>
              <a:buSzPts val="3200"/>
              <a:buNone/>
              <a:defRPr sz="3200">
                <a:solidFill>
                  <a:schemeClr val="accent1"/>
                </a:solidFill>
              </a:defRPr>
            </a:lvl5pPr>
            <a:lvl6pPr lvl="5" algn="ctr" rtl="0">
              <a:spcBef>
                <a:spcPts val="0"/>
              </a:spcBef>
              <a:spcAft>
                <a:spcPts val="0"/>
              </a:spcAft>
              <a:buClr>
                <a:schemeClr val="accent1"/>
              </a:buClr>
              <a:buSzPts val="3200"/>
              <a:buNone/>
              <a:defRPr sz="3200">
                <a:solidFill>
                  <a:schemeClr val="accent1"/>
                </a:solidFill>
              </a:defRPr>
            </a:lvl6pPr>
            <a:lvl7pPr lvl="6" algn="ctr" rtl="0">
              <a:spcBef>
                <a:spcPts val="0"/>
              </a:spcBef>
              <a:spcAft>
                <a:spcPts val="0"/>
              </a:spcAft>
              <a:buClr>
                <a:schemeClr val="accent1"/>
              </a:buClr>
              <a:buSzPts val="3200"/>
              <a:buNone/>
              <a:defRPr sz="3200">
                <a:solidFill>
                  <a:schemeClr val="accent1"/>
                </a:solidFill>
              </a:defRPr>
            </a:lvl7pPr>
            <a:lvl8pPr lvl="7" algn="ctr" rtl="0">
              <a:spcBef>
                <a:spcPts val="0"/>
              </a:spcBef>
              <a:spcAft>
                <a:spcPts val="0"/>
              </a:spcAft>
              <a:buClr>
                <a:schemeClr val="accent1"/>
              </a:buClr>
              <a:buSzPts val="3200"/>
              <a:buNone/>
              <a:defRPr sz="3200">
                <a:solidFill>
                  <a:schemeClr val="accent1"/>
                </a:solidFill>
              </a:defRPr>
            </a:lvl8pPr>
            <a:lvl9pPr lvl="8" algn="ctr" rtl="0">
              <a:spcBef>
                <a:spcPts val="0"/>
              </a:spcBef>
              <a:spcAft>
                <a:spcPts val="0"/>
              </a:spcAft>
              <a:buClr>
                <a:schemeClr val="accent1"/>
              </a:buClr>
              <a:buSzPts val="3200"/>
              <a:buNone/>
              <a:defRPr sz="3200">
                <a:solidFill>
                  <a:schemeClr val="accent1"/>
                </a:solidFill>
              </a:defRPr>
            </a:lvl9pPr>
          </a:lstStyle>
          <a:p>
            <a:endParaRPr/>
          </a:p>
        </p:txBody>
      </p:sp>
      <p:sp>
        <p:nvSpPr>
          <p:cNvPr id="205" name="Google Shape;205;gc467ca354d_2_9425"/>
          <p:cNvSpPr txBox="1">
            <a:spLocks noGrp="1"/>
          </p:cNvSpPr>
          <p:nvPr>
            <p:ph type="subTitle" idx="3"/>
          </p:nvPr>
        </p:nvSpPr>
        <p:spPr>
          <a:xfrm>
            <a:off x="8194031" y="2722630"/>
            <a:ext cx="3050700" cy="708000"/>
          </a:xfrm>
          <a:prstGeom prst="rect">
            <a:avLst/>
          </a:prstGeom>
        </p:spPr>
        <p:txBody>
          <a:bodyPr spcFirstLastPara="1" wrap="square" lIns="0" tIns="0" rIns="0" bIns="0" anchor="t" anchorCtr="0">
            <a:noAutofit/>
          </a:bodyPr>
          <a:lstStyle>
            <a:lvl1pPr lvl="0" algn="ctr" rtl="0">
              <a:spcBef>
                <a:spcPts val="0"/>
              </a:spcBef>
              <a:spcAft>
                <a:spcPts val="0"/>
              </a:spcAft>
              <a:buNone/>
              <a:defRPr sz="2000"/>
            </a:lvl1pPr>
            <a:lvl2pPr lvl="1" algn="ctr" rtl="0">
              <a:spcBef>
                <a:spcPts val="0"/>
              </a:spcBef>
              <a:spcAft>
                <a:spcPts val="0"/>
              </a:spcAft>
              <a:buNone/>
              <a:defRPr sz="2000"/>
            </a:lvl2pPr>
            <a:lvl3pPr lvl="2" algn="ctr" rtl="0">
              <a:spcBef>
                <a:spcPts val="0"/>
              </a:spcBef>
              <a:spcAft>
                <a:spcPts val="0"/>
              </a:spcAft>
              <a:buNone/>
              <a:defRPr sz="2000"/>
            </a:lvl3pPr>
            <a:lvl4pPr lvl="3" algn="ctr" rtl="0">
              <a:spcBef>
                <a:spcPts val="0"/>
              </a:spcBef>
              <a:spcAft>
                <a:spcPts val="0"/>
              </a:spcAft>
              <a:buNone/>
              <a:defRPr sz="2000"/>
            </a:lvl4pPr>
            <a:lvl5pPr lvl="4" algn="ctr" rtl="0">
              <a:spcBef>
                <a:spcPts val="0"/>
              </a:spcBef>
              <a:spcAft>
                <a:spcPts val="0"/>
              </a:spcAft>
              <a:buNone/>
              <a:defRPr sz="2000"/>
            </a:lvl5pPr>
            <a:lvl6pPr lvl="5" algn="ctr" rtl="0">
              <a:spcBef>
                <a:spcPts val="0"/>
              </a:spcBef>
              <a:spcAft>
                <a:spcPts val="0"/>
              </a:spcAft>
              <a:buNone/>
              <a:defRPr sz="2000"/>
            </a:lvl6pPr>
            <a:lvl7pPr lvl="6" algn="ctr" rtl="0">
              <a:spcBef>
                <a:spcPts val="0"/>
              </a:spcBef>
              <a:spcAft>
                <a:spcPts val="0"/>
              </a:spcAft>
              <a:buNone/>
              <a:defRPr sz="2000"/>
            </a:lvl7pPr>
            <a:lvl8pPr lvl="7" algn="ctr" rtl="0">
              <a:spcBef>
                <a:spcPts val="0"/>
              </a:spcBef>
              <a:spcAft>
                <a:spcPts val="0"/>
              </a:spcAft>
              <a:buNone/>
              <a:defRPr sz="2000"/>
            </a:lvl8pPr>
            <a:lvl9pPr lvl="8" algn="ctr" rtl="0">
              <a:spcBef>
                <a:spcPts val="0"/>
              </a:spcBef>
              <a:spcAft>
                <a:spcPts val="0"/>
              </a:spcAft>
              <a:buNone/>
              <a:defRPr sz="2000"/>
            </a:lvl9pPr>
          </a:lstStyle>
          <a:p>
            <a:endParaRPr/>
          </a:p>
        </p:txBody>
      </p:sp>
      <p:sp>
        <p:nvSpPr>
          <p:cNvPr id="206" name="Google Shape;206;gc467ca354d_2_9425"/>
          <p:cNvSpPr txBox="1">
            <a:spLocks noGrp="1"/>
          </p:cNvSpPr>
          <p:nvPr>
            <p:ph type="title" idx="4"/>
          </p:nvPr>
        </p:nvSpPr>
        <p:spPr>
          <a:xfrm>
            <a:off x="4854378" y="4381554"/>
            <a:ext cx="2484300" cy="535500"/>
          </a:xfrm>
          <a:prstGeom prst="rect">
            <a:avLst/>
          </a:prstGeom>
          <a:noFill/>
          <a:ln>
            <a:noFill/>
          </a:ln>
        </p:spPr>
        <p:txBody>
          <a:bodyPr spcFirstLastPara="1" wrap="square" lIns="0" tIns="0" rIns="0" bIns="0" anchor="b" anchorCtr="0">
            <a:noAutofit/>
          </a:bodyPr>
          <a:lstStyle>
            <a:lvl1pPr lvl="0" algn="ctr" rtl="0">
              <a:spcBef>
                <a:spcPts val="0"/>
              </a:spcBef>
              <a:spcAft>
                <a:spcPts val="0"/>
              </a:spcAft>
              <a:buClr>
                <a:srgbClr val="FFC39F"/>
              </a:buClr>
              <a:buSzPts val="3200"/>
              <a:buNone/>
              <a:defRPr sz="3200" i="0">
                <a:solidFill>
                  <a:schemeClr val="accent3"/>
                </a:solidFill>
              </a:defRPr>
            </a:lvl1pPr>
            <a:lvl2pPr lvl="1" algn="ctr" rtl="0">
              <a:spcBef>
                <a:spcPts val="0"/>
              </a:spcBef>
              <a:spcAft>
                <a:spcPts val="0"/>
              </a:spcAft>
              <a:buClr>
                <a:schemeClr val="accent1"/>
              </a:buClr>
              <a:buSzPts val="3200"/>
              <a:buNone/>
              <a:defRPr sz="3200">
                <a:solidFill>
                  <a:schemeClr val="accent1"/>
                </a:solidFill>
              </a:defRPr>
            </a:lvl2pPr>
            <a:lvl3pPr lvl="2" algn="ctr" rtl="0">
              <a:spcBef>
                <a:spcPts val="0"/>
              </a:spcBef>
              <a:spcAft>
                <a:spcPts val="0"/>
              </a:spcAft>
              <a:buClr>
                <a:schemeClr val="accent1"/>
              </a:buClr>
              <a:buSzPts val="3200"/>
              <a:buNone/>
              <a:defRPr sz="3200">
                <a:solidFill>
                  <a:schemeClr val="accent1"/>
                </a:solidFill>
              </a:defRPr>
            </a:lvl3pPr>
            <a:lvl4pPr lvl="3" algn="ctr" rtl="0">
              <a:spcBef>
                <a:spcPts val="0"/>
              </a:spcBef>
              <a:spcAft>
                <a:spcPts val="0"/>
              </a:spcAft>
              <a:buClr>
                <a:schemeClr val="accent1"/>
              </a:buClr>
              <a:buSzPts val="3200"/>
              <a:buNone/>
              <a:defRPr sz="3200">
                <a:solidFill>
                  <a:schemeClr val="accent1"/>
                </a:solidFill>
              </a:defRPr>
            </a:lvl4pPr>
            <a:lvl5pPr lvl="4" algn="ctr" rtl="0">
              <a:spcBef>
                <a:spcPts val="0"/>
              </a:spcBef>
              <a:spcAft>
                <a:spcPts val="0"/>
              </a:spcAft>
              <a:buClr>
                <a:schemeClr val="accent1"/>
              </a:buClr>
              <a:buSzPts val="3200"/>
              <a:buNone/>
              <a:defRPr sz="3200">
                <a:solidFill>
                  <a:schemeClr val="accent1"/>
                </a:solidFill>
              </a:defRPr>
            </a:lvl5pPr>
            <a:lvl6pPr lvl="5" algn="ctr" rtl="0">
              <a:spcBef>
                <a:spcPts val="0"/>
              </a:spcBef>
              <a:spcAft>
                <a:spcPts val="0"/>
              </a:spcAft>
              <a:buClr>
                <a:schemeClr val="accent1"/>
              </a:buClr>
              <a:buSzPts val="3200"/>
              <a:buNone/>
              <a:defRPr sz="3200">
                <a:solidFill>
                  <a:schemeClr val="accent1"/>
                </a:solidFill>
              </a:defRPr>
            </a:lvl6pPr>
            <a:lvl7pPr lvl="6" algn="ctr" rtl="0">
              <a:spcBef>
                <a:spcPts val="0"/>
              </a:spcBef>
              <a:spcAft>
                <a:spcPts val="0"/>
              </a:spcAft>
              <a:buClr>
                <a:schemeClr val="accent1"/>
              </a:buClr>
              <a:buSzPts val="3200"/>
              <a:buNone/>
              <a:defRPr sz="3200">
                <a:solidFill>
                  <a:schemeClr val="accent1"/>
                </a:solidFill>
              </a:defRPr>
            </a:lvl7pPr>
            <a:lvl8pPr lvl="7" algn="ctr" rtl="0">
              <a:spcBef>
                <a:spcPts val="0"/>
              </a:spcBef>
              <a:spcAft>
                <a:spcPts val="0"/>
              </a:spcAft>
              <a:buClr>
                <a:schemeClr val="accent1"/>
              </a:buClr>
              <a:buSzPts val="3200"/>
              <a:buNone/>
              <a:defRPr sz="3200">
                <a:solidFill>
                  <a:schemeClr val="accent1"/>
                </a:solidFill>
              </a:defRPr>
            </a:lvl8pPr>
            <a:lvl9pPr lvl="8" algn="ctr" rtl="0">
              <a:spcBef>
                <a:spcPts val="0"/>
              </a:spcBef>
              <a:spcAft>
                <a:spcPts val="0"/>
              </a:spcAft>
              <a:buClr>
                <a:schemeClr val="accent1"/>
              </a:buClr>
              <a:buSzPts val="3200"/>
              <a:buNone/>
              <a:defRPr sz="3200">
                <a:solidFill>
                  <a:schemeClr val="accent1"/>
                </a:solidFill>
              </a:defRPr>
            </a:lvl9pPr>
          </a:lstStyle>
          <a:p>
            <a:endParaRPr/>
          </a:p>
        </p:txBody>
      </p:sp>
      <p:sp>
        <p:nvSpPr>
          <p:cNvPr id="207" name="Google Shape;207;gc467ca354d_2_9425"/>
          <p:cNvSpPr txBox="1">
            <a:spLocks noGrp="1"/>
          </p:cNvSpPr>
          <p:nvPr>
            <p:ph type="subTitle" idx="5"/>
          </p:nvPr>
        </p:nvSpPr>
        <p:spPr>
          <a:xfrm>
            <a:off x="4571255" y="4979469"/>
            <a:ext cx="3050700" cy="708000"/>
          </a:xfrm>
          <a:prstGeom prst="rect">
            <a:avLst/>
          </a:prstGeom>
        </p:spPr>
        <p:txBody>
          <a:bodyPr spcFirstLastPara="1" wrap="square" lIns="0" tIns="0" rIns="0" bIns="0" anchor="t" anchorCtr="0">
            <a:noAutofit/>
          </a:bodyPr>
          <a:lstStyle>
            <a:lvl1pPr lvl="0" algn="ctr" rtl="0">
              <a:spcBef>
                <a:spcPts val="0"/>
              </a:spcBef>
              <a:spcAft>
                <a:spcPts val="0"/>
              </a:spcAft>
              <a:buNone/>
              <a:defRPr sz="2000"/>
            </a:lvl1pPr>
            <a:lvl2pPr lvl="1" algn="ctr" rtl="0">
              <a:spcBef>
                <a:spcPts val="0"/>
              </a:spcBef>
              <a:spcAft>
                <a:spcPts val="0"/>
              </a:spcAft>
              <a:buNone/>
              <a:defRPr sz="2000"/>
            </a:lvl2pPr>
            <a:lvl3pPr lvl="2" algn="ctr" rtl="0">
              <a:spcBef>
                <a:spcPts val="0"/>
              </a:spcBef>
              <a:spcAft>
                <a:spcPts val="0"/>
              </a:spcAft>
              <a:buNone/>
              <a:defRPr sz="2000"/>
            </a:lvl3pPr>
            <a:lvl4pPr lvl="3" algn="ctr" rtl="0">
              <a:spcBef>
                <a:spcPts val="0"/>
              </a:spcBef>
              <a:spcAft>
                <a:spcPts val="0"/>
              </a:spcAft>
              <a:buNone/>
              <a:defRPr sz="2000"/>
            </a:lvl4pPr>
            <a:lvl5pPr lvl="4" algn="ctr" rtl="0">
              <a:spcBef>
                <a:spcPts val="0"/>
              </a:spcBef>
              <a:spcAft>
                <a:spcPts val="0"/>
              </a:spcAft>
              <a:buNone/>
              <a:defRPr sz="2000"/>
            </a:lvl5pPr>
            <a:lvl6pPr lvl="5" algn="ctr" rtl="0">
              <a:spcBef>
                <a:spcPts val="0"/>
              </a:spcBef>
              <a:spcAft>
                <a:spcPts val="0"/>
              </a:spcAft>
              <a:buNone/>
              <a:defRPr sz="2000"/>
            </a:lvl6pPr>
            <a:lvl7pPr lvl="6" algn="ctr" rtl="0">
              <a:spcBef>
                <a:spcPts val="0"/>
              </a:spcBef>
              <a:spcAft>
                <a:spcPts val="0"/>
              </a:spcAft>
              <a:buNone/>
              <a:defRPr sz="2000"/>
            </a:lvl7pPr>
            <a:lvl8pPr lvl="7" algn="ctr" rtl="0">
              <a:spcBef>
                <a:spcPts val="0"/>
              </a:spcBef>
              <a:spcAft>
                <a:spcPts val="0"/>
              </a:spcAft>
              <a:buNone/>
              <a:defRPr sz="2000"/>
            </a:lvl8pPr>
            <a:lvl9pPr lvl="8" algn="ctr" rtl="0">
              <a:spcBef>
                <a:spcPts val="0"/>
              </a:spcBef>
              <a:spcAft>
                <a:spcPts val="0"/>
              </a:spcAft>
              <a:buNone/>
              <a:defRPr sz="2000"/>
            </a:lvl9pPr>
          </a:lstStyle>
          <a:p>
            <a:endParaRPr/>
          </a:p>
        </p:txBody>
      </p:sp>
      <p:sp>
        <p:nvSpPr>
          <p:cNvPr id="208" name="Google Shape;208;gc467ca354d_2_9425"/>
          <p:cNvSpPr txBox="1">
            <a:spLocks noGrp="1"/>
          </p:cNvSpPr>
          <p:nvPr>
            <p:ph type="title" idx="6"/>
          </p:nvPr>
        </p:nvSpPr>
        <p:spPr>
          <a:xfrm>
            <a:off x="4854378" y="2124733"/>
            <a:ext cx="2484300" cy="535500"/>
          </a:xfrm>
          <a:prstGeom prst="rect">
            <a:avLst/>
          </a:prstGeom>
          <a:noFill/>
          <a:ln>
            <a:noFill/>
          </a:ln>
        </p:spPr>
        <p:txBody>
          <a:bodyPr spcFirstLastPara="1" wrap="square" lIns="0" tIns="0" rIns="0" bIns="0" anchor="b" anchorCtr="0">
            <a:noAutofit/>
          </a:bodyPr>
          <a:lstStyle>
            <a:lvl1pPr lvl="0" algn="ctr" rtl="0">
              <a:spcBef>
                <a:spcPts val="0"/>
              </a:spcBef>
              <a:spcAft>
                <a:spcPts val="0"/>
              </a:spcAft>
              <a:buClr>
                <a:srgbClr val="FFC39F"/>
              </a:buClr>
              <a:buSzPts val="3200"/>
              <a:buNone/>
              <a:defRPr sz="3200" i="0">
                <a:solidFill>
                  <a:schemeClr val="lt2"/>
                </a:solidFill>
              </a:defRPr>
            </a:lvl1pPr>
            <a:lvl2pPr lvl="1" algn="ctr" rtl="0">
              <a:spcBef>
                <a:spcPts val="0"/>
              </a:spcBef>
              <a:spcAft>
                <a:spcPts val="0"/>
              </a:spcAft>
              <a:buClr>
                <a:schemeClr val="accent1"/>
              </a:buClr>
              <a:buSzPts val="3200"/>
              <a:buNone/>
              <a:defRPr sz="3200">
                <a:solidFill>
                  <a:schemeClr val="accent1"/>
                </a:solidFill>
              </a:defRPr>
            </a:lvl2pPr>
            <a:lvl3pPr lvl="2" algn="ctr" rtl="0">
              <a:spcBef>
                <a:spcPts val="0"/>
              </a:spcBef>
              <a:spcAft>
                <a:spcPts val="0"/>
              </a:spcAft>
              <a:buClr>
                <a:schemeClr val="accent1"/>
              </a:buClr>
              <a:buSzPts val="3200"/>
              <a:buNone/>
              <a:defRPr sz="3200">
                <a:solidFill>
                  <a:schemeClr val="accent1"/>
                </a:solidFill>
              </a:defRPr>
            </a:lvl3pPr>
            <a:lvl4pPr lvl="3" algn="ctr" rtl="0">
              <a:spcBef>
                <a:spcPts val="0"/>
              </a:spcBef>
              <a:spcAft>
                <a:spcPts val="0"/>
              </a:spcAft>
              <a:buClr>
                <a:schemeClr val="accent1"/>
              </a:buClr>
              <a:buSzPts val="3200"/>
              <a:buNone/>
              <a:defRPr sz="3200">
                <a:solidFill>
                  <a:schemeClr val="accent1"/>
                </a:solidFill>
              </a:defRPr>
            </a:lvl4pPr>
            <a:lvl5pPr lvl="4" algn="ctr" rtl="0">
              <a:spcBef>
                <a:spcPts val="0"/>
              </a:spcBef>
              <a:spcAft>
                <a:spcPts val="0"/>
              </a:spcAft>
              <a:buClr>
                <a:schemeClr val="accent1"/>
              </a:buClr>
              <a:buSzPts val="3200"/>
              <a:buNone/>
              <a:defRPr sz="3200">
                <a:solidFill>
                  <a:schemeClr val="accent1"/>
                </a:solidFill>
              </a:defRPr>
            </a:lvl5pPr>
            <a:lvl6pPr lvl="5" algn="ctr" rtl="0">
              <a:spcBef>
                <a:spcPts val="0"/>
              </a:spcBef>
              <a:spcAft>
                <a:spcPts val="0"/>
              </a:spcAft>
              <a:buClr>
                <a:schemeClr val="accent1"/>
              </a:buClr>
              <a:buSzPts val="3200"/>
              <a:buNone/>
              <a:defRPr sz="3200">
                <a:solidFill>
                  <a:schemeClr val="accent1"/>
                </a:solidFill>
              </a:defRPr>
            </a:lvl6pPr>
            <a:lvl7pPr lvl="6" algn="ctr" rtl="0">
              <a:spcBef>
                <a:spcPts val="0"/>
              </a:spcBef>
              <a:spcAft>
                <a:spcPts val="0"/>
              </a:spcAft>
              <a:buClr>
                <a:schemeClr val="accent1"/>
              </a:buClr>
              <a:buSzPts val="3200"/>
              <a:buNone/>
              <a:defRPr sz="3200">
                <a:solidFill>
                  <a:schemeClr val="accent1"/>
                </a:solidFill>
              </a:defRPr>
            </a:lvl7pPr>
            <a:lvl8pPr lvl="7" algn="ctr" rtl="0">
              <a:spcBef>
                <a:spcPts val="0"/>
              </a:spcBef>
              <a:spcAft>
                <a:spcPts val="0"/>
              </a:spcAft>
              <a:buClr>
                <a:schemeClr val="accent1"/>
              </a:buClr>
              <a:buSzPts val="3200"/>
              <a:buNone/>
              <a:defRPr sz="3200">
                <a:solidFill>
                  <a:schemeClr val="accent1"/>
                </a:solidFill>
              </a:defRPr>
            </a:lvl8pPr>
            <a:lvl9pPr lvl="8" algn="ctr" rtl="0">
              <a:spcBef>
                <a:spcPts val="0"/>
              </a:spcBef>
              <a:spcAft>
                <a:spcPts val="0"/>
              </a:spcAft>
              <a:buClr>
                <a:schemeClr val="accent1"/>
              </a:buClr>
              <a:buSzPts val="3200"/>
              <a:buNone/>
              <a:defRPr sz="3200">
                <a:solidFill>
                  <a:schemeClr val="accent1"/>
                </a:solidFill>
              </a:defRPr>
            </a:lvl9pPr>
          </a:lstStyle>
          <a:p>
            <a:endParaRPr/>
          </a:p>
        </p:txBody>
      </p:sp>
      <p:sp>
        <p:nvSpPr>
          <p:cNvPr id="209" name="Google Shape;209;gc467ca354d_2_9425"/>
          <p:cNvSpPr txBox="1">
            <a:spLocks noGrp="1"/>
          </p:cNvSpPr>
          <p:nvPr>
            <p:ph type="subTitle" idx="7"/>
          </p:nvPr>
        </p:nvSpPr>
        <p:spPr>
          <a:xfrm>
            <a:off x="4571255" y="2722630"/>
            <a:ext cx="3050700" cy="708000"/>
          </a:xfrm>
          <a:prstGeom prst="rect">
            <a:avLst/>
          </a:prstGeom>
        </p:spPr>
        <p:txBody>
          <a:bodyPr spcFirstLastPara="1" wrap="square" lIns="0" tIns="0" rIns="0" bIns="0" anchor="t" anchorCtr="0">
            <a:noAutofit/>
          </a:bodyPr>
          <a:lstStyle>
            <a:lvl1pPr lvl="0" algn="ctr" rtl="0">
              <a:spcBef>
                <a:spcPts val="0"/>
              </a:spcBef>
              <a:spcAft>
                <a:spcPts val="0"/>
              </a:spcAft>
              <a:buNone/>
              <a:defRPr sz="2000"/>
            </a:lvl1pPr>
            <a:lvl2pPr lvl="1" algn="ctr" rtl="0">
              <a:spcBef>
                <a:spcPts val="0"/>
              </a:spcBef>
              <a:spcAft>
                <a:spcPts val="0"/>
              </a:spcAft>
              <a:buNone/>
              <a:defRPr sz="2000"/>
            </a:lvl2pPr>
            <a:lvl3pPr lvl="2" algn="ctr" rtl="0">
              <a:spcBef>
                <a:spcPts val="0"/>
              </a:spcBef>
              <a:spcAft>
                <a:spcPts val="0"/>
              </a:spcAft>
              <a:buNone/>
              <a:defRPr sz="2000"/>
            </a:lvl3pPr>
            <a:lvl4pPr lvl="3" algn="ctr" rtl="0">
              <a:spcBef>
                <a:spcPts val="0"/>
              </a:spcBef>
              <a:spcAft>
                <a:spcPts val="0"/>
              </a:spcAft>
              <a:buNone/>
              <a:defRPr sz="2000"/>
            </a:lvl4pPr>
            <a:lvl5pPr lvl="4" algn="ctr" rtl="0">
              <a:spcBef>
                <a:spcPts val="0"/>
              </a:spcBef>
              <a:spcAft>
                <a:spcPts val="0"/>
              </a:spcAft>
              <a:buNone/>
              <a:defRPr sz="2000"/>
            </a:lvl5pPr>
            <a:lvl6pPr lvl="5" algn="ctr" rtl="0">
              <a:spcBef>
                <a:spcPts val="0"/>
              </a:spcBef>
              <a:spcAft>
                <a:spcPts val="0"/>
              </a:spcAft>
              <a:buNone/>
              <a:defRPr sz="2000"/>
            </a:lvl6pPr>
            <a:lvl7pPr lvl="6" algn="ctr" rtl="0">
              <a:spcBef>
                <a:spcPts val="0"/>
              </a:spcBef>
              <a:spcAft>
                <a:spcPts val="0"/>
              </a:spcAft>
              <a:buNone/>
              <a:defRPr sz="2000"/>
            </a:lvl7pPr>
            <a:lvl8pPr lvl="7" algn="ctr" rtl="0">
              <a:spcBef>
                <a:spcPts val="0"/>
              </a:spcBef>
              <a:spcAft>
                <a:spcPts val="0"/>
              </a:spcAft>
              <a:buNone/>
              <a:defRPr sz="2000"/>
            </a:lvl8pPr>
            <a:lvl9pPr lvl="8" algn="ctr" rtl="0">
              <a:spcBef>
                <a:spcPts val="0"/>
              </a:spcBef>
              <a:spcAft>
                <a:spcPts val="0"/>
              </a:spcAft>
              <a:buNone/>
              <a:defRPr sz="2000"/>
            </a:lvl9pPr>
          </a:lstStyle>
          <a:p>
            <a:endParaRPr/>
          </a:p>
        </p:txBody>
      </p:sp>
      <p:sp>
        <p:nvSpPr>
          <p:cNvPr id="210" name="Google Shape;210;gc467ca354d_2_9425"/>
          <p:cNvSpPr txBox="1">
            <a:spLocks noGrp="1"/>
          </p:cNvSpPr>
          <p:nvPr>
            <p:ph type="title" idx="8"/>
          </p:nvPr>
        </p:nvSpPr>
        <p:spPr>
          <a:xfrm>
            <a:off x="1233360" y="4381554"/>
            <a:ext cx="2484300" cy="535500"/>
          </a:xfrm>
          <a:prstGeom prst="rect">
            <a:avLst/>
          </a:prstGeom>
          <a:noFill/>
          <a:ln>
            <a:noFill/>
          </a:ln>
        </p:spPr>
        <p:txBody>
          <a:bodyPr spcFirstLastPara="1" wrap="square" lIns="0" tIns="0" rIns="0" bIns="0" anchor="b" anchorCtr="0">
            <a:noAutofit/>
          </a:bodyPr>
          <a:lstStyle>
            <a:lvl1pPr lvl="0" algn="ctr" rtl="0">
              <a:spcBef>
                <a:spcPts val="0"/>
              </a:spcBef>
              <a:spcAft>
                <a:spcPts val="0"/>
              </a:spcAft>
              <a:buClr>
                <a:srgbClr val="FFC39F"/>
              </a:buClr>
              <a:buSzPts val="3200"/>
              <a:buNone/>
              <a:defRPr sz="3200" i="0">
                <a:solidFill>
                  <a:schemeClr val="accent2"/>
                </a:solidFill>
              </a:defRPr>
            </a:lvl1pPr>
            <a:lvl2pPr lvl="1" algn="ctr" rtl="0">
              <a:spcBef>
                <a:spcPts val="0"/>
              </a:spcBef>
              <a:spcAft>
                <a:spcPts val="0"/>
              </a:spcAft>
              <a:buClr>
                <a:schemeClr val="accent1"/>
              </a:buClr>
              <a:buSzPts val="3200"/>
              <a:buNone/>
              <a:defRPr sz="3200">
                <a:solidFill>
                  <a:schemeClr val="accent1"/>
                </a:solidFill>
              </a:defRPr>
            </a:lvl2pPr>
            <a:lvl3pPr lvl="2" algn="ctr" rtl="0">
              <a:spcBef>
                <a:spcPts val="0"/>
              </a:spcBef>
              <a:spcAft>
                <a:spcPts val="0"/>
              </a:spcAft>
              <a:buClr>
                <a:schemeClr val="accent1"/>
              </a:buClr>
              <a:buSzPts val="3200"/>
              <a:buNone/>
              <a:defRPr sz="3200">
                <a:solidFill>
                  <a:schemeClr val="accent1"/>
                </a:solidFill>
              </a:defRPr>
            </a:lvl3pPr>
            <a:lvl4pPr lvl="3" algn="ctr" rtl="0">
              <a:spcBef>
                <a:spcPts val="0"/>
              </a:spcBef>
              <a:spcAft>
                <a:spcPts val="0"/>
              </a:spcAft>
              <a:buClr>
                <a:schemeClr val="accent1"/>
              </a:buClr>
              <a:buSzPts val="3200"/>
              <a:buNone/>
              <a:defRPr sz="3200">
                <a:solidFill>
                  <a:schemeClr val="accent1"/>
                </a:solidFill>
              </a:defRPr>
            </a:lvl4pPr>
            <a:lvl5pPr lvl="4" algn="ctr" rtl="0">
              <a:spcBef>
                <a:spcPts val="0"/>
              </a:spcBef>
              <a:spcAft>
                <a:spcPts val="0"/>
              </a:spcAft>
              <a:buClr>
                <a:schemeClr val="accent1"/>
              </a:buClr>
              <a:buSzPts val="3200"/>
              <a:buNone/>
              <a:defRPr sz="3200">
                <a:solidFill>
                  <a:schemeClr val="accent1"/>
                </a:solidFill>
              </a:defRPr>
            </a:lvl5pPr>
            <a:lvl6pPr lvl="5" algn="ctr" rtl="0">
              <a:spcBef>
                <a:spcPts val="0"/>
              </a:spcBef>
              <a:spcAft>
                <a:spcPts val="0"/>
              </a:spcAft>
              <a:buClr>
                <a:schemeClr val="accent1"/>
              </a:buClr>
              <a:buSzPts val="3200"/>
              <a:buNone/>
              <a:defRPr sz="3200">
                <a:solidFill>
                  <a:schemeClr val="accent1"/>
                </a:solidFill>
              </a:defRPr>
            </a:lvl6pPr>
            <a:lvl7pPr lvl="6" algn="ctr" rtl="0">
              <a:spcBef>
                <a:spcPts val="0"/>
              </a:spcBef>
              <a:spcAft>
                <a:spcPts val="0"/>
              </a:spcAft>
              <a:buClr>
                <a:schemeClr val="accent1"/>
              </a:buClr>
              <a:buSzPts val="3200"/>
              <a:buNone/>
              <a:defRPr sz="3200">
                <a:solidFill>
                  <a:schemeClr val="accent1"/>
                </a:solidFill>
              </a:defRPr>
            </a:lvl7pPr>
            <a:lvl8pPr lvl="7" algn="ctr" rtl="0">
              <a:spcBef>
                <a:spcPts val="0"/>
              </a:spcBef>
              <a:spcAft>
                <a:spcPts val="0"/>
              </a:spcAft>
              <a:buClr>
                <a:schemeClr val="accent1"/>
              </a:buClr>
              <a:buSzPts val="3200"/>
              <a:buNone/>
              <a:defRPr sz="3200">
                <a:solidFill>
                  <a:schemeClr val="accent1"/>
                </a:solidFill>
              </a:defRPr>
            </a:lvl8pPr>
            <a:lvl9pPr lvl="8" algn="ctr" rtl="0">
              <a:spcBef>
                <a:spcPts val="0"/>
              </a:spcBef>
              <a:spcAft>
                <a:spcPts val="0"/>
              </a:spcAft>
              <a:buClr>
                <a:schemeClr val="accent1"/>
              </a:buClr>
              <a:buSzPts val="3200"/>
              <a:buNone/>
              <a:defRPr sz="3200">
                <a:solidFill>
                  <a:schemeClr val="accent1"/>
                </a:solidFill>
              </a:defRPr>
            </a:lvl9pPr>
          </a:lstStyle>
          <a:p>
            <a:endParaRPr/>
          </a:p>
        </p:txBody>
      </p:sp>
      <p:sp>
        <p:nvSpPr>
          <p:cNvPr id="211" name="Google Shape;211;gc467ca354d_2_9425"/>
          <p:cNvSpPr txBox="1">
            <a:spLocks noGrp="1"/>
          </p:cNvSpPr>
          <p:nvPr>
            <p:ph type="subTitle" idx="9"/>
          </p:nvPr>
        </p:nvSpPr>
        <p:spPr>
          <a:xfrm>
            <a:off x="950233" y="4979469"/>
            <a:ext cx="3050700" cy="708000"/>
          </a:xfrm>
          <a:prstGeom prst="rect">
            <a:avLst/>
          </a:prstGeom>
        </p:spPr>
        <p:txBody>
          <a:bodyPr spcFirstLastPara="1" wrap="square" lIns="0" tIns="0" rIns="0" bIns="0" anchor="t" anchorCtr="0">
            <a:noAutofit/>
          </a:bodyPr>
          <a:lstStyle>
            <a:lvl1pPr lvl="0" algn="ctr" rtl="0">
              <a:spcBef>
                <a:spcPts val="0"/>
              </a:spcBef>
              <a:spcAft>
                <a:spcPts val="0"/>
              </a:spcAft>
              <a:buNone/>
              <a:defRPr sz="2000"/>
            </a:lvl1pPr>
            <a:lvl2pPr lvl="1" algn="ctr" rtl="0">
              <a:spcBef>
                <a:spcPts val="0"/>
              </a:spcBef>
              <a:spcAft>
                <a:spcPts val="0"/>
              </a:spcAft>
              <a:buNone/>
              <a:defRPr sz="2000"/>
            </a:lvl2pPr>
            <a:lvl3pPr lvl="2" algn="ctr" rtl="0">
              <a:spcBef>
                <a:spcPts val="0"/>
              </a:spcBef>
              <a:spcAft>
                <a:spcPts val="0"/>
              </a:spcAft>
              <a:buNone/>
              <a:defRPr sz="2000"/>
            </a:lvl3pPr>
            <a:lvl4pPr lvl="3" algn="ctr" rtl="0">
              <a:spcBef>
                <a:spcPts val="0"/>
              </a:spcBef>
              <a:spcAft>
                <a:spcPts val="0"/>
              </a:spcAft>
              <a:buNone/>
              <a:defRPr sz="2000"/>
            </a:lvl4pPr>
            <a:lvl5pPr lvl="4" algn="ctr" rtl="0">
              <a:spcBef>
                <a:spcPts val="0"/>
              </a:spcBef>
              <a:spcAft>
                <a:spcPts val="0"/>
              </a:spcAft>
              <a:buNone/>
              <a:defRPr sz="2000"/>
            </a:lvl5pPr>
            <a:lvl6pPr lvl="5" algn="ctr" rtl="0">
              <a:spcBef>
                <a:spcPts val="0"/>
              </a:spcBef>
              <a:spcAft>
                <a:spcPts val="0"/>
              </a:spcAft>
              <a:buNone/>
              <a:defRPr sz="2000"/>
            </a:lvl6pPr>
            <a:lvl7pPr lvl="6" algn="ctr" rtl="0">
              <a:spcBef>
                <a:spcPts val="0"/>
              </a:spcBef>
              <a:spcAft>
                <a:spcPts val="0"/>
              </a:spcAft>
              <a:buNone/>
              <a:defRPr sz="2000"/>
            </a:lvl7pPr>
            <a:lvl8pPr lvl="7" algn="ctr" rtl="0">
              <a:spcBef>
                <a:spcPts val="0"/>
              </a:spcBef>
              <a:spcAft>
                <a:spcPts val="0"/>
              </a:spcAft>
              <a:buNone/>
              <a:defRPr sz="2000"/>
            </a:lvl8pPr>
            <a:lvl9pPr lvl="8" algn="ctr" rtl="0">
              <a:spcBef>
                <a:spcPts val="0"/>
              </a:spcBef>
              <a:spcAft>
                <a:spcPts val="0"/>
              </a:spcAft>
              <a:buNone/>
              <a:defRPr sz="2000"/>
            </a:lvl9pPr>
          </a:lstStyle>
          <a:p>
            <a:endParaRPr/>
          </a:p>
        </p:txBody>
      </p:sp>
      <p:sp>
        <p:nvSpPr>
          <p:cNvPr id="212" name="Google Shape;212;gc467ca354d_2_9425"/>
          <p:cNvSpPr txBox="1">
            <a:spLocks noGrp="1"/>
          </p:cNvSpPr>
          <p:nvPr>
            <p:ph type="title" idx="13"/>
          </p:nvPr>
        </p:nvSpPr>
        <p:spPr>
          <a:xfrm>
            <a:off x="8477151" y="4381554"/>
            <a:ext cx="2484300" cy="535500"/>
          </a:xfrm>
          <a:prstGeom prst="rect">
            <a:avLst/>
          </a:prstGeom>
          <a:noFill/>
          <a:ln>
            <a:noFill/>
          </a:ln>
        </p:spPr>
        <p:txBody>
          <a:bodyPr spcFirstLastPara="1" wrap="square" lIns="0" tIns="0" rIns="0" bIns="0" anchor="b" anchorCtr="0">
            <a:noAutofit/>
          </a:bodyPr>
          <a:lstStyle>
            <a:lvl1pPr lvl="0" algn="ctr" rtl="0">
              <a:spcBef>
                <a:spcPts val="0"/>
              </a:spcBef>
              <a:spcAft>
                <a:spcPts val="0"/>
              </a:spcAft>
              <a:buClr>
                <a:srgbClr val="FFC39F"/>
              </a:buClr>
              <a:buSzPts val="3200"/>
              <a:buNone/>
              <a:defRPr sz="3200" i="0">
                <a:solidFill>
                  <a:schemeClr val="accent4"/>
                </a:solidFill>
              </a:defRPr>
            </a:lvl1pPr>
            <a:lvl2pPr lvl="1" algn="ctr" rtl="0">
              <a:spcBef>
                <a:spcPts val="0"/>
              </a:spcBef>
              <a:spcAft>
                <a:spcPts val="0"/>
              </a:spcAft>
              <a:buClr>
                <a:schemeClr val="accent1"/>
              </a:buClr>
              <a:buSzPts val="3200"/>
              <a:buNone/>
              <a:defRPr sz="3200">
                <a:solidFill>
                  <a:schemeClr val="accent1"/>
                </a:solidFill>
              </a:defRPr>
            </a:lvl2pPr>
            <a:lvl3pPr lvl="2" algn="ctr" rtl="0">
              <a:spcBef>
                <a:spcPts val="0"/>
              </a:spcBef>
              <a:spcAft>
                <a:spcPts val="0"/>
              </a:spcAft>
              <a:buClr>
                <a:schemeClr val="accent1"/>
              </a:buClr>
              <a:buSzPts val="3200"/>
              <a:buNone/>
              <a:defRPr sz="3200">
                <a:solidFill>
                  <a:schemeClr val="accent1"/>
                </a:solidFill>
              </a:defRPr>
            </a:lvl3pPr>
            <a:lvl4pPr lvl="3" algn="ctr" rtl="0">
              <a:spcBef>
                <a:spcPts val="0"/>
              </a:spcBef>
              <a:spcAft>
                <a:spcPts val="0"/>
              </a:spcAft>
              <a:buClr>
                <a:schemeClr val="accent1"/>
              </a:buClr>
              <a:buSzPts val="3200"/>
              <a:buNone/>
              <a:defRPr sz="3200">
                <a:solidFill>
                  <a:schemeClr val="accent1"/>
                </a:solidFill>
              </a:defRPr>
            </a:lvl4pPr>
            <a:lvl5pPr lvl="4" algn="ctr" rtl="0">
              <a:spcBef>
                <a:spcPts val="0"/>
              </a:spcBef>
              <a:spcAft>
                <a:spcPts val="0"/>
              </a:spcAft>
              <a:buClr>
                <a:schemeClr val="accent1"/>
              </a:buClr>
              <a:buSzPts val="3200"/>
              <a:buNone/>
              <a:defRPr sz="3200">
                <a:solidFill>
                  <a:schemeClr val="accent1"/>
                </a:solidFill>
              </a:defRPr>
            </a:lvl5pPr>
            <a:lvl6pPr lvl="5" algn="ctr" rtl="0">
              <a:spcBef>
                <a:spcPts val="0"/>
              </a:spcBef>
              <a:spcAft>
                <a:spcPts val="0"/>
              </a:spcAft>
              <a:buClr>
                <a:schemeClr val="accent1"/>
              </a:buClr>
              <a:buSzPts val="3200"/>
              <a:buNone/>
              <a:defRPr sz="3200">
                <a:solidFill>
                  <a:schemeClr val="accent1"/>
                </a:solidFill>
              </a:defRPr>
            </a:lvl6pPr>
            <a:lvl7pPr lvl="6" algn="ctr" rtl="0">
              <a:spcBef>
                <a:spcPts val="0"/>
              </a:spcBef>
              <a:spcAft>
                <a:spcPts val="0"/>
              </a:spcAft>
              <a:buClr>
                <a:schemeClr val="accent1"/>
              </a:buClr>
              <a:buSzPts val="3200"/>
              <a:buNone/>
              <a:defRPr sz="3200">
                <a:solidFill>
                  <a:schemeClr val="accent1"/>
                </a:solidFill>
              </a:defRPr>
            </a:lvl7pPr>
            <a:lvl8pPr lvl="7" algn="ctr" rtl="0">
              <a:spcBef>
                <a:spcPts val="0"/>
              </a:spcBef>
              <a:spcAft>
                <a:spcPts val="0"/>
              </a:spcAft>
              <a:buClr>
                <a:schemeClr val="accent1"/>
              </a:buClr>
              <a:buSzPts val="3200"/>
              <a:buNone/>
              <a:defRPr sz="3200">
                <a:solidFill>
                  <a:schemeClr val="accent1"/>
                </a:solidFill>
              </a:defRPr>
            </a:lvl8pPr>
            <a:lvl9pPr lvl="8" algn="ctr" rtl="0">
              <a:spcBef>
                <a:spcPts val="0"/>
              </a:spcBef>
              <a:spcAft>
                <a:spcPts val="0"/>
              </a:spcAft>
              <a:buClr>
                <a:schemeClr val="accent1"/>
              </a:buClr>
              <a:buSzPts val="3200"/>
              <a:buNone/>
              <a:defRPr sz="3200">
                <a:solidFill>
                  <a:schemeClr val="accent1"/>
                </a:solidFill>
              </a:defRPr>
            </a:lvl9pPr>
          </a:lstStyle>
          <a:p>
            <a:endParaRPr/>
          </a:p>
        </p:txBody>
      </p:sp>
      <p:sp>
        <p:nvSpPr>
          <p:cNvPr id="213" name="Google Shape;213;gc467ca354d_2_9425"/>
          <p:cNvSpPr txBox="1">
            <a:spLocks noGrp="1"/>
          </p:cNvSpPr>
          <p:nvPr>
            <p:ph type="subTitle" idx="14"/>
          </p:nvPr>
        </p:nvSpPr>
        <p:spPr>
          <a:xfrm>
            <a:off x="8194031" y="4979469"/>
            <a:ext cx="3050700" cy="708000"/>
          </a:xfrm>
          <a:prstGeom prst="rect">
            <a:avLst/>
          </a:prstGeom>
        </p:spPr>
        <p:txBody>
          <a:bodyPr spcFirstLastPara="1" wrap="square" lIns="0" tIns="0" rIns="0" bIns="0" anchor="t" anchorCtr="0">
            <a:noAutofit/>
          </a:bodyPr>
          <a:lstStyle>
            <a:lvl1pPr lvl="0" algn="ctr" rtl="0">
              <a:spcBef>
                <a:spcPts val="0"/>
              </a:spcBef>
              <a:spcAft>
                <a:spcPts val="0"/>
              </a:spcAft>
              <a:buNone/>
              <a:defRPr sz="2000"/>
            </a:lvl1pPr>
            <a:lvl2pPr lvl="1" algn="ctr" rtl="0">
              <a:spcBef>
                <a:spcPts val="0"/>
              </a:spcBef>
              <a:spcAft>
                <a:spcPts val="0"/>
              </a:spcAft>
              <a:buNone/>
              <a:defRPr sz="2000"/>
            </a:lvl2pPr>
            <a:lvl3pPr lvl="2" algn="ctr" rtl="0">
              <a:spcBef>
                <a:spcPts val="0"/>
              </a:spcBef>
              <a:spcAft>
                <a:spcPts val="0"/>
              </a:spcAft>
              <a:buNone/>
              <a:defRPr sz="2000"/>
            </a:lvl3pPr>
            <a:lvl4pPr lvl="3" algn="ctr" rtl="0">
              <a:spcBef>
                <a:spcPts val="0"/>
              </a:spcBef>
              <a:spcAft>
                <a:spcPts val="0"/>
              </a:spcAft>
              <a:buNone/>
              <a:defRPr sz="2000"/>
            </a:lvl4pPr>
            <a:lvl5pPr lvl="4" algn="ctr" rtl="0">
              <a:spcBef>
                <a:spcPts val="0"/>
              </a:spcBef>
              <a:spcAft>
                <a:spcPts val="0"/>
              </a:spcAft>
              <a:buNone/>
              <a:defRPr sz="2000"/>
            </a:lvl5pPr>
            <a:lvl6pPr lvl="5" algn="ctr" rtl="0">
              <a:spcBef>
                <a:spcPts val="0"/>
              </a:spcBef>
              <a:spcAft>
                <a:spcPts val="0"/>
              </a:spcAft>
              <a:buNone/>
              <a:defRPr sz="2000"/>
            </a:lvl6pPr>
            <a:lvl7pPr lvl="6" algn="ctr" rtl="0">
              <a:spcBef>
                <a:spcPts val="0"/>
              </a:spcBef>
              <a:spcAft>
                <a:spcPts val="0"/>
              </a:spcAft>
              <a:buNone/>
              <a:defRPr sz="2000"/>
            </a:lvl7pPr>
            <a:lvl8pPr lvl="7" algn="ctr" rtl="0">
              <a:spcBef>
                <a:spcPts val="0"/>
              </a:spcBef>
              <a:spcAft>
                <a:spcPts val="0"/>
              </a:spcAft>
              <a:buNone/>
              <a:defRPr sz="2000"/>
            </a:lvl8pPr>
            <a:lvl9pPr lvl="8" algn="ctr" rtl="0">
              <a:spcBef>
                <a:spcPts val="0"/>
              </a:spcBef>
              <a:spcAft>
                <a:spcPts val="0"/>
              </a:spcAft>
              <a:buNone/>
              <a:defRPr sz="2000"/>
            </a:lvl9pPr>
          </a:lstStyle>
          <a:p>
            <a:endParaRPr/>
          </a:p>
        </p:txBody>
      </p:sp>
      <p:sp>
        <p:nvSpPr>
          <p:cNvPr id="214" name="Google Shape;214;gc467ca354d_2_9425"/>
          <p:cNvSpPr txBox="1">
            <a:spLocks noGrp="1"/>
          </p:cNvSpPr>
          <p:nvPr>
            <p:ph type="title" idx="15"/>
          </p:nvPr>
        </p:nvSpPr>
        <p:spPr>
          <a:xfrm>
            <a:off x="2319800" y="713300"/>
            <a:ext cx="7552500" cy="708000"/>
          </a:xfrm>
          <a:prstGeom prst="rect">
            <a:avLst/>
          </a:prstGeom>
          <a:noFill/>
          <a:ln>
            <a:noFill/>
          </a:ln>
        </p:spPr>
        <p:txBody>
          <a:bodyPr spcFirstLastPara="1" wrap="square" lIns="0" tIns="0" rIns="0" bIns="0" anchor="t" anchorCtr="0">
            <a:noAutofit/>
          </a:bodyPr>
          <a:lstStyle>
            <a:lvl1pPr lvl="0" algn="ctr" rtl="0">
              <a:spcBef>
                <a:spcPts val="0"/>
              </a:spcBef>
              <a:spcAft>
                <a:spcPts val="0"/>
              </a:spcAft>
              <a:buSzPts val="2400"/>
              <a:buNone/>
              <a:defRPr sz="3200" i="0"/>
            </a:lvl1pPr>
            <a:lvl2pPr lvl="1" algn="ctr" rtl="0">
              <a:spcBef>
                <a:spcPts val="0"/>
              </a:spcBef>
              <a:spcAft>
                <a:spcPts val="0"/>
              </a:spcAft>
              <a:buClr>
                <a:schemeClr val="accent1"/>
              </a:buClr>
              <a:buSzPts val="2400"/>
              <a:buNone/>
              <a:defRPr sz="2400">
                <a:solidFill>
                  <a:schemeClr val="accent1"/>
                </a:solidFill>
              </a:defRPr>
            </a:lvl2pPr>
            <a:lvl3pPr lvl="2" algn="ctr" rtl="0">
              <a:spcBef>
                <a:spcPts val="0"/>
              </a:spcBef>
              <a:spcAft>
                <a:spcPts val="0"/>
              </a:spcAft>
              <a:buClr>
                <a:schemeClr val="accent1"/>
              </a:buClr>
              <a:buSzPts val="2400"/>
              <a:buNone/>
              <a:defRPr sz="2400">
                <a:solidFill>
                  <a:schemeClr val="accent1"/>
                </a:solidFill>
              </a:defRPr>
            </a:lvl3pPr>
            <a:lvl4pPr lvl="3" algn="ctr" rtl="0">
              <a:spcBef>
                <a:spcPts val="0"/>
              </a:spcBef>
              <a:spcAft>
                <a:spcPts val="0"/>
              </a:spcAft>
              <a:buClr>
                <a:schemeClr val="accent1"/>
              </a:buClr>
              <a:buSzPts val="2400"/>
              <a:buNone/>
              <a:defRPr sz="2400">
                <a:solidFill>
                  <a:schemeClr val="accent1"/>
                </a:solidFill>
              </a:defRPr>
            </a:lvl4pPr>
            <a:lvl5pPr lvl="4" algn="ctr" rtl="0">
              <a:spcBef>
                <a:spcPts val="0"/>
              </a:spcBef>
              <a:spcAft>
                <a:spcPts val="0"/>
              </a:spcAft>
              <a:buClr>
                <a:schemeClr val="accent1"/>
              </a:buClr>
              <a:buSzPts val="2400"/>
              <a:buNone/>
              <a:defRPr sz="2400">
                <a:solidFill>
                  <a:schemeClr val="accent1"/>
                </a:solidFill>
              </a:defRPr>
            </a:lvl5pPr>
            <a:lvl6pPr lvl="5" algn="ctr" rtl="0">
              <a:spcBef>
                <a:spcPts val="0"/>
              </a:spcBef>
              <a:spcAft>
                <a:spcPts val="0"/>
              </a:spcAft>
              <a:buClr>
                <a:schemeClr val="accent1"/>
              </a:buClr>
              <a:buSzPts val="2400"/>
              <a:buNone/>
              <a:defRPr sz="2400">
                <a:solidFill>
                  <a:schemeClr val="accent1"/>
                </a:solidFill>
              </a:defRPr>
            </a:lvl6pPr>
            <a:lvl7pPr lvl="6" algn="ctr" rtl="0">
              <a:spcBef>
                <a:spcPts val="0"/>
              </a:spcBef>
              <a:spcAft>
                <a:spcPts val="0"/>
              </a:spcAft>
              <a:buClr>
                <a:schemeClr val="accent1"/>
              </a:buClr>
              <a:buSzPts val="2400"/>
              <a:buNone/>
              <a:defRPr sz="2400">
                <a:solidFill>
                  <a:schemeClr val="accent1"/>
                </a:solidFill>
              </a:defRPr>
            </a:lvl7pPr>
            <a:lvl8pPr lvl="7" algn="ctr" rtl="0">
              <a:spcBef>
                <a:spcPts val="0"/>
              </a:spcBef>
              <a:spcAft>
                <a:spcPts val="0"/>
              </a:spcAft>
              <a:buClr>
                <a:schemeClr val="accent1"/>
              </a:buClr>
              <a:buSzPts val="2400"/>
              <a:buNone/>
              <a:defRPr sz="2400">
                <a:solidFill>
                  <a:schemeClr val="accent1"/>
                </a:solidFill>
              </a:defRPr>
            </a:lvl8pPr>
            <a:lvl9pPr lvl="8" algn="ctr" rtl="0">
              <a:spcBef>
                <a:spcPts val="0"/>
              </a:spcBef>
              <a:spcAft>
                <a:spcPts val="0"/>
              </a:spcAft>
              <a:buClr>
                <a:schemeClr val="accent1"/>
              </a:buClr>
              <a:buSzPts val="2400"/>
              <a:buNone/>
              <a:defRPr sz="2400">
                <a:solidFill>
                  <a:schemeClr val="accent1"/>
                </a:solidFill>
              </a:defRPr>
            </a:lvl9pPr>
          </a:lstStyle>
          <a:p>
            <a:endParaRPr/>
          </a:p>
        </p:txBody>
      </p:sp>
      <p:grpSp>
        <p:nvGrpSpPr>
          <p:cNvPr id="215" name="Google Shape;215;gc467ca354d_2_9425"/>
          <p:cNvGrpSpPr/>
          <p:nvPr/>
        </p:nvGrpSpPr>
        <p:grpSpPr>
          <a:xfrm>
            <a:off x="439630" y="375117"/>
            <a:ext cx="11503907" cy="6214681"/>
            <a:chOff x="329730" y="281345"/>
            <a:chExt cx="8628146" cy="4661127"/>
          </a:xfrm>
        </p:grpSpPr>
        <p:sp>
          <p:nvSpPr>
            <p:cNvPr id="216" name="Google Shape;216;gc467ca354d_2_9425"/>
            <p:cNvSpPr/>
            <p:nvPr/>
          </p:nvSpPr>
          <p:spPr>
            <a:xfrm>
              <a:off x="1794696" y="4843821"/>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17" name="Google Shape;217;gc467ca354d_2_9425"/>
            <p:cNvSpPr/>
            <p:nvPr/>
          </p:nvSpPr>
          <p:spPr>
            <a:xfrm>
              <a:off x="1199440" y="281345"/>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18" name="Google Shape;218;gc467ca354d_2_9425"/>
            <p:cNvSpPr/>
            <p:nvPr/>
          </p:nvSpPr>
          <p:spPr>
            <a:xfrm>
              <a:off x="329730" y="3776930"/>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19" name="Google Shape;219;gc467ca354d_2_9425"/>
            <p:cNvSpPr/>
            <p:nvPr/>
          </p:nvSpPr>
          <p:spPr>
            <a:xfrm>
              <a:off x="8789216" y="2959547"/>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20" name="Google Shape;220;gc467ca354d_2_9425"/>
            <p:cNvSpPr/>
            <p:nvPr/>
          </p:nvSpPr>
          <p:spPr>
            <a:xfrm>
              <a:off x="7412116" y="4682797"/>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21" name="Google Shape;221;gc467ca354d_2_9425"/>
            <p:cNvSpPr/>
            <p:nvPr/>
          </p:nvSpPr>
          <p:spPr>
            <a:xfrm>
              <a:off x="8789221" y="702534"/>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OCIAL MEDIA">
  <p:cSld name="CUSTOM_11_2">
    <p:bg>
      <p:bgPr>
        <a:blipFill>
          <a:blip r:embed="rId2">
            <a:alphaModFix/>
          </a:blip>
          <a:stretch>
            <a:fillRect/>
          </a:stretch>
        </a:blipFill>
        <a:effectLst/>
      </p:bgPr>
    </p:bg>
    <p:spTree>
      <p:nvGrpSpPr>
        <p:cNvPr id="1" name="Shape 222"/>
        <p:cNvGrpSpPr/>
        <p:nvPr/>
      </p:nvGrpSpPr>
      <p:grpSpPr>
        <a:xfrm>
          <a:off x="0" y="0"/>
          <a:ext cx="0" cy="0"/>
          <a:chOff x="0" y="0"/>
          <a:chExt cx="0" cy="0"/>
        </a:xfrm>
      </p:grpSpPr>
      <p:sp>
        <p:nvSpPr>
          <p:cNvPr id="223" name="Google Shape;223;gc467ca354d_2_9446"/>
          <p:cNvSpPr txBox="1">
            <a:spLocks noGrp="1"/>
          </p:cNvSpPr>
          <p:nvPr>
            <p:ph type="title"/>
          </p:nvPr>
        </p:nvSpPr>
        <p:spPr>
          <a:xfrm>
            <a:off x="1520100" y="1536700"/>
            <a:ext cx="3191700" cy="1956300"/>
          </a:xfrm>
          <a:prstGeom prst="rect">
            <a:avLst/>
          </a:prstGeom>
          <a:noFill/>
          <a:ln>
            <a:noFill/>
          </a:ln>
        </p:spPr>
        <p:txBody>
          <a:bodyPr spcFirstLastPara="1" wrap="square" lIns="0" tIns="0" rIns="0" bIns="0" anchor="b" anchorCtr="0">
            <a:noAutofit/>
          </a:bodyPr>
          <a:lstStyle>
            <a:lvl1pPr lvl="0" algn="r" rtl="0">
              <a:spcBef>
                <a:spcPts val="0"/>
              </a:spcBef>
              <a:spcAft>
                <a:spcPts val="0"/>
              </a:spcAft>
              <a:buSzPts val="2900"/>
              <a:buNone/>
              <a:defRPr sz="5300" i="0">
                <a:solidFill>
                  <a:schemeClr val="dk2"/>
                </a:solidFill>
              </a:defRPr>
            </a:lvl1pPr>
            <a:lvl2pPr lvl="1" rtl="0">
              <a:spcBef>
                <a:spcPts val="0"/>
              </a:spcBef>
              <a:spcAft>
                <a:spcPts val="0"/>
              </a:spcAft>
              <a:buSzPts val="3300"/>
              <a:buNone/>
              <a:defRPr sz="3300"/>
            </a:lvl2pPr>
            <a:lvl3pPr lvl="2" rtl="0">
              <a:spcBef>
                <a:spcPts val="0"/>
              </a:spcBef>
              <a:spcAft>
                <a:spcPts val="0"/>
              </a:spcAft>
              <a:buSzPts val="3300"/>
              <a:buNone/>
              <a:defRPr sz="3300"/>
            </a:lvl3pPr>
            <a:lvl4pPr lvl="3" rtl="0">
              <a:spcBef>
                <a:spcPts val="0"/>
              </a:spcBef>
              <a:spcAft>
                <a:spcPts val="0"/>
              </a:spcAft>
              <a:buSzPts val="3300"/>
              <a:buNone/>
              <a:defRPr sz="3300"/>
            </a:lvl4pPr>
            <a:lvl5pPr lvl="4" rtl="0">
              <a:spcBef>
                <a:spcPts val="0"/>
              </a:spcBef>
              <a:spcAft>
                <a:spcPts val="0"/>
              </a:spcAft>
              <a:buSzPts val="3300"/>
              <a:buNone/>
              <a:defRPr sz="3300"/>
            </a:lvl5pPr>
            <a:lvl6pPr lvl="5" rtl="0">
              <a:spcBef>
                <a:spcPts val="0"/>
              </a:spcBef>
              <a:spcAft>
                <a:spcPts val="0"/>
              </a:spcAft>
              <a:buSzPts val="3300"/>
              <a:buNone/>
              <a:defRPr sz="3300"/>
            </a:lvl6pPr>
            <a:lvl7pPr lvl="6" rtl="0">
              <a:spcBef>
                <a:spcPts val="0"/>
              </a:spcBef>
              <a:spcAft>
                <a:spcPts val="0"/>
              </a:spcAft>
              <a:buSzPts val="3300"/>
              <a:buNone/>
              <a:defRPr sz="3300"/>
            </a:lvl7pPr>
            <a:lvl8pPr lvl="7" rtl="0">
              <a:spcBef>
                <a:spcPts val="0"/>
              </a:spcBef>
              <a:spcAft>
                <a:spcPts val="0"/>
              </a:spcAft>
              <a:buSzPts val="3300"/>
              <a:buNone/>
              <a:defRPr sz="3300"/>
            </a:lvl8pPr>
            <a:lvl9pPr lvl="8" rtl="0">
              <a:spcBef>
                <a:spcPts val="0"/>
              </a:spcBef>
              <a:spcAft>
                <a:spcPts val="0"/>
              </a:spcAft>
              <a:buSzPts val="3300"/>
              <a:buNone/>
              <a:defRPr sz="3300"/>
            </a:lvl9pPr>
          </a:lstStyle>
          <a:p>
            <a:endParaRPr/>
          </a:p>
        </p:txBody>
      </p:sp>
      <p:sp>
        <p:nvSpPr>
          <p:cNvPr id="224" name="Google Shape;224;gc467ca354d_2_9446"/>
          <p:cNvSpPr txBox="1">
            <a:spLocks noGrp="1"/>
          </p:cNvSpPr>
          <p:nvPr>
            <p:ph type="subTitle" idx="1"/>
          </p:nvPr>
        </p:nvSpPr>
        <p:spPr>
          <a:xfrm>
            <a:off x="1520033" y="3883667"/>
            <a:ext cx="3191700" cy="1956300"/>
          </a:xfrm>
          <a:prstGeom prst="rect">
            <a:avLst/>
          </a:prstGeom>
        </p:spPr>
        <p:txBody>
          <a:bodyPr spcFirstLastPara="1" wrap="square" lIns="0" tIns="0" rIns="0" bIns="0" anchor="t" anchorCtr="0">
            <a:noAutofit/>
          </a:bodyPr>
          <a:lstStyle>
            <a:lvl1pPr lvl="0" algn="r" rtl="0">
              <a:spcBef>
                <a:spcPts val="0"/>
              </a:spcBef>
              <a:spcAft>
                <a:spcPts val="0"/>
              </a:spcAft>
              <a:buNone/>
              <a:defRPr/>
            </a:lvl1pPr>
            <a:lvl2pPr lvl="1" algn="r" rtl="0">
              <a:spcBef>
                <a:spcPts val="0"/>
              </a:spcBef>
              <a:spcAft>
                <a:spcPts val="0"/>
              </a:spcAft>
              <a:buNone/>
              <a:defRPr/>
            </a:lvl2pPr>
            <a:lvl3pPr lvl="2" algn="r" rtl="0">
              <a:spcBef>
                <a:spcPts val="0"/>
              </a:spcBef>
              <a:spcAft>
                <a:spcPts val="0"/>
              </a:spcAft>
              <a:buNone/>
              <a:defRPr/>
            </a:lvl3pPr>
            <a:lvl4pPr lvl="3" algn="r" rtl="0">
              <a:spcBef>
                <a:spcPts val="0"/>
              </a:spcBef>
              <a:spcAft>
                <a:spcPts val="0"/>
              </a:spcAft>
              <a:buNone/>
              <a:defRPr/>
            </a:lvl4pPr>
            <a:lvl5pPr lvl="4" algn="r" rtl="0">
              <a:spcBef>
                <a:spcPts val="0"/>
              </a:spcBef>
              <a:spcAft>
                <a:spcPts val="0"/>
              </a:spcAft>
              <a:buNone/>
              <a:defRPr/>
            </a:lvl5pPr>
            <a:lvl6pPr lvl="5" algn="r" rtl="0">
              <a:spcBef>
                <a:spcPts val="0"/>
              </a:spcBef>
              <a:spcAft>
                <a:spcPts val="0"/>
              </a:spcAft>
              <a:buNone/>
              <a:defRPr/>
            </a:lvl6pPr>
            <a:lvl7pPr lvl="6" algn="r" rtl="0">
              <a:spcBef>
                <a:spcPts val="0"/>
              </a:spcBef>
              <a:spcAft>
                <a:spcPts val="0"/>
              </a:spcAft>
              <a:buNone/>
              <a:defRPr/>
            </a:lvl7pPr>
            <a:lvl8pPr lvl="7" algn="r" rtl="0">
              <a:spcBef>
                <a:spcPts val="0"/>
              </a:spcBef>
              <a:spcAft>
                <a:spcPts val="0"/>
              </a:spcAft>
              <a:buNone/>
              <a:defRPr/>
            </a:lvl8pPr>
            <a:lvl9pPr lvl="8" algn="r" rtl="0">
              <a:spcBef>
                <a:spcPts val="0"/>
              </a:spcBef>
              <a:spcAft>
                <a:spcPts val="0"/>
              </a:spcAft>
              <a:buNone/>
              <a:defRPr/>
            </a:lvl9pPr>
          </a:lstStyle>
          <a:p>
            <a:endParaRPr/>
          </a:p>
        </p:txBody>
      </p:sp>
      <p:grpSp>
        <p:nvGrpSpPr>
          <p:cNvPr id="225" name="Google Shape;225;gc467ca354d_2_9446"/>
          <p:cNvGrpSpPr/>
          <p:nvPr/>
        </p:nvGrpSpPr>
        <p:grpSpPr>
          <a:xfrm>
            <a:off x="439630" y="375117"/>
            <a:ext cx="11503907" cy="6214681"/>
            <a:chOff x="329730" y="281345"/>
            <a:chExt cx="8628146" cy="4661127"/>
          </a:xfrm>
        </p:grpSpPr>
        <p:sp>
          <p:nvSpPr>
            <p:cNvPr id="226" name="Google Shape;226;gc467ca354d_2_9446"/>
            <p:cNvSpPr/>
            <p:nvPr/>
          </p:nvSpPr>
          <p:spPr>
            <a:xfrm>
              <a:off x="1794696" y="4843821"/>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27" name="Google Shape;227;gc467ca354d_2_9446"/>
            <p:cNvSpPr/>
            <p:nvPr/>
          </p:nvSpPr>
          <p:spPr>
            <a:xfrm>
              <a:off x="1199440" y="281345"/>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28" name="Google Shape;228;gc467ca354d_2_9446"/>
            <p:cNvSpPr/>
            <p:nvPr/>
          </p:nvSpPr>
          <p:spPr>
            <a:xfrm>
              <a:off x="329730" y="3776930"/>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29" name="Google Shape;229;gc467ca354d_2_9446"/>
            <p:cNvSpPr/>
            <p:nvPr/>
          </p:nvSpPr>
          <p:spPr>
            <a:xfrm>
              <a:off x="8789216" y="2959547"/>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30" name="Google Shape;230;gc467ca354d_2_9446"/>
            <p:cNvSpPr/>
            <p:nvPr/>
          </p:nvSpPr>
          <p:spPr>
            <a:xfrm>
              <a:off x="7412116" y="4682797"/>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31" name="Google Shape;231;gc467ca354d_2_9446"/>
            <p:cNvSpPr/>
            <p:nvPr/>
          </p:nvSpPr>
          <p:spPr>
            <a:xfrm>
              <a:off x="8789221" y="702534"/>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OCIAL MEDIA 1">
  <p:cSld name="CUSTOM_10">
    <p:bg>
      <p:bgPr>
        <a:blipFill>
          <a:blip r:embed="rId2">
            <a:alphaModFix/>
          </a:blip>
          <a:stretch>
            <a:fillRect/>
          </a:stretch>
        </a:blipFill>
        <a:effectLst/>
      </p:bgPr>
    </p:bg>
    <p:spTree>
      <p:nvGrpSpPr>
        <p:cNvPr id="1" name="Shape 232"/>
        <p:cNvGrpSpPr/>
        <p:nvPr/>
      </p:nvGrpSpPr>
      <p:grpSpPr>
        <a:xfrm>
          <a:off x="0" y="0"/>
          <a:ext cx="0" cy="0"/>
          <a:chOff x="0" y="0"/>
          <a:chExt cx="0" cy="0"/>
        </a:xfrm>
      </p:grpSpPr>
      <p:sp>
        <p:nvSpPr>
          <p:cNvPr id="233" name="Google Shape;233;gc467ca354d_2_9456"/>
          <p:cNvSpPr txBox="1">
            <a:spLocks noGrp="1"/>
          </p:cNvSpPr>
          <p:nvPr>
            <p:ph type="title"/>
          </p:nvPr>
        </p:nvSpPr>
        <p:spPr>
          <a:xfrm>
            <a:off x="5698933" y="1701800"/>
            <a:ext cx="2213100" cy="1805100"/>
          </a:xfrm>
          <a:prstGeom prst="rect">
            <a:avLst/>
          </a:prstGeom>
          <a:noFill/>
          <a:ln>
            <a:noFill/>
          </a:ln>
        </p:spPr>
        <p:txBody>
          <a:bodyPr spcFirstLastPara="1" wrap="square" lIns="0" tIns="0" rIns="0" bIns="0" anchor="b" anchorCtr="0">
            <a:noAutofit/>
          </a:bodyPr>
          <a:lstStyle>
            <a:lvl1pPr lvl="0" rtl="0">
              <a:spcBef>
                <a:spcPts val="0"/>
              </a:spcBef>
              <a:spcAft>
                <a:spcPts val="0"/>
              </a:spcAft>
              <a:buClr>
                <a:srgbClr val="FFC39F"/>
              </a:buClr>
              <a:buSzPts val="2900"/>
              <a:buNone/>
              <a:defRPr sz="5300" i="0">
                <a:solidFill>
                  <a:schemeClr val="lt2"/>
                </a:solidFill>
              </a:defRPr>
            </a:lvl1pPr>
            <a:lvl2pPr lvl="1" rtl="0">
              <a:spcBef>
                <a:spcPts val="0"/>
              </a:spcBef>
              <a:spcAft>
                <a:spcPts val="0"/>
              </a:spcAft>
              <a:buClr>
                <a:schemeClr val="accent1"/>
              </a:buClr>
              <a:buSzPts val="3300"/>
              <a:buNone/>
              <a:defRPr sz="3300">
                <a:solidFill>
                  <a:schemeClr val="accent1"/>
                </a:solidFill>
              </a:defRPr>
            </a:lvl2pPr>
            <a:lvl3pPr lvl="2" rtl="0">
              <a:spcBef>
                <a:spcPts val="0"/>
              </a:spcBef>
              <a:spcAft>
                <a:spcPts val="0"/>
              </a:spcAft>
              <a:buClr>
                <a:schemeClr val="accent1"/>
              </a:buClr>
              <a:buSzPts val="3300"/>
              <a:buNone/>
              <a:defRPr sz="3300">
                <a:solidFill>
                  <a:schemeClr val="accent1"/>
                </a:solidFill>
              </a:defRPr>
            </a:lvl3pPr>
            <a:lvl4pPr lvl="3" rtl="0">
              <a:spcBef>
                <a:spcPts val="0"/>
              </a:spcBef>
              <a:spcAft>
                <a:spcPts val="0"/>
              </a:spcAft>
              <a:buClr>
                <a:schemeClr val="accent1"/>
              </a:buClr>
              <a:buSzPts val="3300"/>
              <a:buNone/>
              <a:defRPr sz="3300">
                <a:solidFill>
                  <a:schemeClr val="accent1"/>
                </a:solidFill>
              </a:defRPr>
            </a:lvl4pPr>
            <a:lvl5pPr lvl="4" rtl="0">
              <a:spcBef>
                <a:spcPts val="0"/>
              </a:spcBef>
              <a:spcAft>
                <a:spcPts val="0"/>
              </a:spcAft>
              <a:buClr>
                <a:schemeClr val="accent1"/>
              </a:buClr>
              <a:buSzPts val="3300"/>
              <a:buNone/>
              <a:defRPr sz="3300">
                <a:solidFill>
                  <a:schemeClr val="accent1"/>
                </a:solidFill>
              </a:defRPr>
            </a:lvl5pPr>
            <a:lvl6pPr lvl="5" rtl="0">
              <a:spcBef>
                <a:spcPts val="0"/>
              </a:spcBef>
              <a:spcAft>
                <a:spcPts val="0"/>
              </a:spcAft>
              <a:buClr>
                <a:schemeClr val="accent1"/>
              </a:buClr>
              <a:buSzPts val="3300"/>
              <a:buNone/>
              <a:defRPr sz="3300">
                <a:solidFill>
                  <a:schemeClr val="accent1"/>
                </a:solidFill>
              </a:defRPr>
            </a:lvl6pPr>
            <a:lvl7pPr lvl="6" rtl="0">
              <a:spcBef>
                <a:spcPts val="0"/>
              </a:spcBef>
              <a:spcAft>
                <a:spcPts val="0"/>
              </a:spcAft>
              <a:buClr>
                <a:schemeClr val="accent1"/>
              </a:buClr>
              <a:buSzPts val="3300"/>
              <a:buNone/>
              <a:defRPr sz="3300">
                <a:solidFill>
                  <a:schemeClr val="accent1"/>
                </a:solidFill>
              </a:defRPr>
            </a:lvl7pPr>
            <a:lvl8pPr lvl="7" rtl="0">
              <a:spcBef>
                <a:spcPts val="0"/>
              </a:spcBef>
              <a:spcAft>
                <a:spcPts val="0"/>
              </a:spcAft>
              <a:buClr>
                <a:schemeClr val="accent1"/>
              </a:buClr>
              <a:buSzPts val="3300"/>
              <a:buNone/>
              <a:defRPr sz="3300">
                <a:solidFill>
                  <a:schemeClr val="accent1"/>
                </a:solidFill>
              </a:defRPr>
            </a:lvl8pPr>
            <a:lvl9pPr lvl="8" rtl="0">
              <a:spcBef>
                <a:spcPts val="0"/>
              </a:spcBef>
              <a:spcAft>
                <a:spcPts val="0"/>
              </a:spcAft>
              <a:buClr>
                <a:schemeClr val="accent1"/>
              </a:buClr>
              <a:buSzPts val="3300"/>
              <a:buNone/>
              <a:defRPr sz="3300">
                <a:solidFill>
                  <a:schemeClr val="accent1"/>
                </a:solidFill>
              </a:defRPr>
            </a:lvl9pPr>
          </a:lstStyle>
          <a:p>
            <a:endParaRPr/>
          </a:p>
        </p:txBody>
      </p:sp>
      <p:sp>
        <p:nvSpPr>
          <p:cNvPr id="234" name="Google Shape;234;gc467ca354d_2_9456"/>
          <p:cNvSpPr txBox="1">
            <a:spLocks noGrp="1"/>
          </p:cNvSpPr>
          <p:nvPr>
            <p:ph type="subTitle" idx="1"/>
          </p:nvPr>
        </p:nvSpPr>
        <p:spPr>
          <a:xfrm>
            <a:off x="5698967" y="3883633"/>
            <a:ext cx="3462300" cy="1945500"/>
          </a:xfrm>
          <a:prstGeom prst="rect">
            <a:avLst/>
          </a:prstGeom>
        </p:spPr>
        <p:txBody>
          <a:bodyPr spcFirstLastPara="1" wrap="square" lIns="0" tIns="0" rIns="0" bIns="0" anchor="t" anchorCtr="0">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grpSp>
        <p:nvGrpSpPr>
          <p:cNvPr id="235" name="Google Shape;235;gc467ca354d_2_9456"/>
          <p:cNvGrpSpPr/>
          <p:nvPr/>
        </p:nvGrpSpPr>
        <p:grpSpPr>
          <a:xfrm>
            <a:off x="439630" y="375117"/>
            <a:ext cx="11503907" cy="6214681"/>
            <a:chOff x="329730" y="281345"/>
            <a:chExt cx="8628146" cy="4661127"/>
          </a:xfrm>
        </p:grpSpPr>
        <p:sp>
          <p:nvSpPr>
            <p:cNvPr id="236" name="Google Shape;236;gc467ca354d_2_9456"/>
            <p:cNvSpPr/>
            <p:nvPr/>
          </p:nvSpPr>
          <p:spPr>
            <a:xfrm>
              <a:off x="1794696" y="4843821"/>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37" name="Google Shape;237;gc467ca354d_2_9456"/>
            <p:cNvSpPr/>
            <p:nvPr/>
          </p:nvSpPr>
          <p:spPr>
            <a:xfrm>
              <a:off x="1199440" y="281345"/>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38" name="Google Shape;238;gc467ca354d_2_9456"/>
            <p:cNvSpPr/>
            <p:nvPr/>
          </p:nvSpPr>
          <p:spPr>
            <a:xfrm>
              <a:off x="329730" y="3776930"/>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39" name="Google Shape;239;gc467ca354d_2_9456"/>
            <p:cNvSpPr/>
            <p:nvPr/>
          </p:nvSpPr>
          <p:spPr>
            <a:xfrm>
              <a:off x="8789216" y="2959547"/>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40" name="Google Shape;240;gc467ca354d_2_9456"/>
            <p:cNvSpPr/>
            <p:nvPr/>
          </p:nvSpPr>
          <p:spPr>
            <a:xfrm>
              <a:off x="7412116" y="4682797"/>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41" name="Google Shape;241;gc467ca354d_2_9456"/>
            <p:cNvSpPr/>
            <p:nvPr/>
          </p:nvSpPr>
          <p:spPr>
            <a:xfrm>
              <a:off x="8789221" y="702534"/>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HANKS">
  <p:cSld name="OBJECT_2">
    <p:bg>
      <p:bgPr>
        <a:blipFill>
          <a:blip r:embed="rId2">
            <a:alphaModFix/>
          </a:blip>
          <a:stretch>
            <a:fillRect/>
          </a:stretch>
        </a:blipFill>
        <a:effectLst/>
      </p:bgPr>
    </p:bg>
    <p:spTree>
      <p:nvGrpSpPr>
        <p:cNvPr id="1" name="Shape 242"/>
        <p:cNvGrpSpPr/>
        <p:nvPr/>
      </p:nvGrpSpPr>
      <p:grpSpPr>
        <a:xfrm>
          <a:off x="0" y="0"/>
          <a:ext cx="0" cy="0"/>
          <a:chOff x="0" y="0"/>
          <a:chExt cx="0" cy="0"/>
        </a:xfrm>
      </p:grpSpPr>
      <p:sp>
        <p:nvSpPr>
          <p:cNvPr id="243" name="Google Shape;243;gc467ca354d_2_9466"/>
          <p:cNvSpPr txBox="1">
            <a:spLocks noGrp="1"/>
          </p:cNvSpPr>
          <p:nvPr>
            <p:ph type="title"/>
          </p:nvPr>
        </p:nvSpPr>
        <p:spPr>
          <a:xfrm flipH="1">
            <a:off x="3619133" y="1609833"/>
            <a:ext cx="4953600" cy="1358400"/>
          </a:xfrm>
          <a:prstGeom prst="rect">
            <a:avLst/>
          </a:prstGeom>
          <a:noFill/>
          <a:ln>
            <a:noFill/>
          </a:ln>
        </p:spPr>
        <p:txBody>
          <a:bodyPr spcFirstLastPara="1" wrap="square" lIns="0" tIns="0" rIns="0" bIns="0" anchor="b" anchorCtr="0">
            <a:noAutofit/>
          </a:bodyPr>
          <a:lstStyle>
            <a:lvl1pPr lvl="0" algn="ctr" rtl="0">
              <a:spcBef>
                <a:spcPts val="0"/>
              </a:spcBef>
              <a:spcAft>
                <a:spcPts val="0"/>
              </a:spcAft>
              <a:buClr>
                <a:schemeClr val="accent1"/>
              </a:buClr>
              <a:buSzPts val="8000"/>
              <a:buNone/>
              <a:defRPr sz="8000" i="0">
                <a:solidFill>
                  <a:schemeClr val="accent1"/>
                </a:solidFill>
              </a:defRPr>
            </a:lvl1pPr>
            <a:lvl2pPr lvl="1" algn="r" rtl="0">
              <a:spcBef>
                <a:spcPts val="0"/>
              </a:spcBef>
              <a:spcAft>
                <a:spcPts val="0"/>
              </a:spcAft>
              <a:buSzPts val="4400"/>
              <a:buNone/>
              <a:defRPr sz="4400"/>
            </a:lvl2pPr>
            <a:lvl3pPr lvl="2" algn="r" rtl="0">
              <a:spcBef>
                <a:spcPts val="0"/>
              </a:spcBef>
              <a:spcAft>
                <a:spcPts val="0"/>
              </a:spcAft>
              <a:buSzPts val="4400"/>
              <a:buNone/>
              <a:defRPr sz="4400"/>
            </a:lvl3pPr>
            <a:lvl4pPr lvl="3" algn="r" rtl="0">
              <a:spcBef>
                <a:spcPts val="0"/>
              </a:spcBef>
              <a:spcAft>
                <a:spcPts val="0"/>
              </a:spcAft>
              <a:buSzPts val="4400"/>
              <a:buNone/>
              <a:defRPr sz="4400"/>
            </a:lvl4pPr>
            <a:lvl5pPr lvl="4" algn="r" rtl="0">
              <a:spcBef>
                <a:spcPts val="0"/>
              </a:spcBef>
              <a:spcAft>
                <a:spcPts val="0"/>
              </a:spcAft>
              <a:buSzPts val="4400"/>
              <a:buNone/>
              <a:defRPr sz="4400"/>
            </a:lvl5pPr>
            <a:lvl6pPr lvl="5" algn="r" rtl="0">
              <a:spcBef>
                <a:spcPts val="0"/>
              </a:spcBef>
              <a:spcAft>
                <a:spcPts val="0"/>
              </a:spcAft>
              <a:buSzPts val="4400"/>
              <a:buNone/>
              <a:defRPr sz="4400"/>
            </a:lvl6pPr>
            <a:lvl7pPr lvl="6" algn="r" rtl="0">
              <a:spcBef>
                <a:spcPts val="0"/>
              </a:spcBef>
              <a:spcAft>
                <a:spcPts val="0"/>
              </a:spcAft>
              <a:buSzPts val="4400"/>
              <a:buNone/>
              <a:defRPr sz="4400"/>
            </a:lvl7pPr>
            <a:lvl8pPr lvl="7" algn="r" rtl="0">
              <a:spcBef>
                <a:spcPts val="0"/>
              </a:spcBef>
              <a:spcAft>
                <a:spcPts val="0"/>
              </a:spcAft>
              <a:buSzPts val="4400"/>
              <a:buNone/>
              <a:defRPr sz="4400"/>
            </a:lvl8pPr>
            <a:lvl9pPr lvl="8" algn="r" rtl="0">
              <a:spcBef>
                <a:spcPts val="0"/>
              </a:spcBef>
              <a:spcAft>
                <a:spcPts val="0"/>
              </a:spcAft>
              <a:buSzPts val="4400"/>
              <a:buNone/>
              <a:defRPr sz="4400"/>
            </a:lvl9pPr>
          </a:lstStyle>
          <a:p>
            <a:endParaRPr/>
          </a:p>
        </p:txBody>
      </p:sp>
      <p:sp>
        <p:nvSpPr>
          <p:cNvPr id="244" name="Google Shape;244;gc467ca354d_2_9466"/>
          <p:cNvSpPr txBox="1">
            <a:spLocks noGrp="1"/>
          </p:cNvSpPr>
          <p:nvPr>
            <p:ph type="subTitle" idx="1"/>
          </p:nvPr>
        </p:nvSpPr>
        <p:spPr>
          <a:xfrm flipH="1">
            <a:off x="3462700" y="3150900"/>
            <a:ext cx="5266500" cy="1139700"/>
          </a:xfrm>
          <a:prstGeom prst="rect">
            <a:avLst/>
          </a:prstGeom>
        </p:spPr>
        <p:txBody>
          <a:bodyPr spcFirstLastPara="1" wrap="square" lIns="0" tIns="0" rIns="0" bIns="0" anchor="t"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245" name="Google Shape;245;gc467ca354d_2_9466"/>
          <p:cNvSpPr txBox="1"/>
          <p:nvPr/>
        </p:nvSpPr>
        <p:spPr>
          <a:xfrm>
            <a:off x="1813400" y="5085300"/>
            <a:ext cx="8565300" cy="712800"/>
          </a:xfrm>
          <a:prstGeom prst="rect">
            <a:avLst/>
          </a:prstGeom>
          <a:noFill/>
          <a:ln>
            <a:noFill/>
          </a:ln>
        </p:spPr>
        <p:txBody>
          <a:bodyPr spcFirstLastPara="1" wrap="square" lIns="121900" tIns="121900" rIns="121900" bIns="121900" anchor="b" anchorCtr="0">
            <a:noAutofit/>
          </a:bodyPr>
          <a:lstStyle/>
          <a:p>
            <a:pPr marL="0" lvl="0" indent="0" algn="ctr" rtl="0">
              <a:spcBef>
                <a:spcPts val="400"/>
              </a:spcBef>
              <a:spcAft>
                <a:spcPts val="0"/>
              </a:spcAft>
              <a:buNone/>
            </a:pPr>
            <a:r>
              <a:rPr lang="en-GB" sz="1700">
                <a:solidFill>
                  <a:schemeClr val="lt1"/>
                </a:solidFill>
                <a:latin typeface="Barlow Semi Condensed Light"/>
                <a:ea typeface="Barlow Semi Condensed Light"/>
                <a:cs typeface="Barlow Semi Condensed Light"/>
                <a:sym typeface="Barlow Semi Condensed Light"/>
              </a:rPr>
              <a:t>CREDITS: This presentation template was created by </a:t>
            </a:r>
            <a:r>
              <a:rPr lang="en-GB" sz="1700" b="1">
                <a:solidFill>
                  <a:schemeClr val="lt1"/>
                </a:solidFill>
                <a:latin typeface="Barlow Semi Condensed"/>
                <a:ea typeface="Barlow Semi Condensed"/>
                <a:cs typeface="Barlow Semi Condensed"/>
                <a:sym typeface="Barlow Semi Condensed"/>
              </a:rPr>
              <a:t>Slidesgo</a:t>
            </a:r>
            <a:r>
              <a:rPr lang="en-GB" sz="1700">
                <a:solidFill>
                  <a:schemeClr val="lt1"/>
                </a:solidFill>
                <a:latin typeface="Barlow Semi Condensed Light"/>
                <a:ea typeface="Barlow Semi Condensed Light"/>
                <a:cs typeface="Barlow Semi Condensed Light"/>
                <a:sym typeface="Barlow Semi Condensed Light"/>
              </a:rPr>
              <a:t>, including icons by </a:t>
            </a:r>
            <a:r>
              <a:rPr lang="en-GB" sz="1700" b="1">
                <a:solidFill>
                  <a:schemeClr val="lt1"/>
                </a:solidFill>
                <a:latin typeface="Barlow Semi Condensed"/>
                <a:ea typeface="Barlow Semi Condensed"/>
                <a:cs typeface="Barlow Semi Condensed"/>
                <a:sym typeface="Barlow Semi Condensed"/>
              </a:rPr>
              <a:t>Flaticon</a:t>
            </a:r>
            <a:r>
              <a:rPr lang="en-GB" sz="1700">
                <a:solidFill>
                  <a:schemeClr val="lt1"/>
                </a:solidFill>
                <a:latin typeface="Barlow Semi Condensed Light"/>
                <a:ea typeface="Barlow Semi Condensed Light"/>
                <a:cs typeface="Barlow Semi Condensed Light"/>
                <a:sym typeface="Barlow Semi Condensed Light"/>
              </a:rPr>
              <a:t>, and infographics &amp; images by </a:t>
            </a:r>
            <a:r>
              <a:rPr lang="en-GB" sz="1700" b="1">
                <a:solidFill>
                  <a:schemeClr val="lt1"/>
                </a:solidFill>
                <a:latin typeface="Barlow Semi Condensed"/>
                <a:ea typeface="Barlow Semi Condensed"/>
                <a:cs typeface="Barlow Semi Condensed"/>
                <a:sym typeface="Barlow Semi Condensed"/>
              </a:rPr>
              <a:t>Freepik</a:t>
            </a:r>
            <a:endParaRPr sz="1700" b="1">
              <a:solidFill>
                <a:schemeClr val="lt1"/>
              </a:solidFill>
              <a:latin typeface="Barlow Semi Condensed"/>
              <a:ea typeface="Barlow Semi Condensed"/>
              <a:cs typeface="Barlow Semi Condensed"/>
              <a:sym typeface="Barlow Semi Condensed"/>
            </a:endParaRPr>
          </a:p>
        </p:txBody>
      </p:sp>
      <p:grpSp>
        <p:nvGrpSpPr>
          <p:cNvPr id="246" name="Google Shape;246;gc467ca354d_2_9466"/>
          <p:cNvGrpSpPr/>
          <p:nvPr/>
        </p:nvGrpSpPr>
        <p:grpSpPr>
          <a:xfrm>
            <a:off x="439630" y="375117"/>
            <a:ext cx="11503907" cy="6214681"/>
            <a:chOff x="329730" y="281345"/>
            <a:chExt cx="8628146" cy="4661127"/>
          </a:xfrm>
        </p:grpSpPr>
        <p:sp>
          <p:nvSpPr>
            <p:cNvPr id="247" name="Google Shape;247;gc467ca354d_2_9466"/>
            <p:cNvSpPr/>
            <p:nvPr/>
          </p:nvSpPr>
          <p:spPr>
            <a:xfrm>
              <a:off x="1794696" y="4843821"/>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48" name="Google Shape;248;gc467ca354d_2_9466"/>
            <p:cNvSpPr/>
            <p:nvPr/>
          </p:nvSpPr>
          <p:spPr>
            <a:xfrm>
              <a:off x="1199440" y="281345"/>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49" name="Google Shape;249;gc467ca354d_2_9466"/>
            <p:cNvSpPr/>
            <p:nvPr/>
          </p:nvSpPr>
          <p:spPr>
            <a:xfrm>
              <a:off x="329730" y="3776930"/>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50" name="Google Shape;250;gc467ca354d_2_9466"/>
            <p:cNvSpPr/>
            <p:nvPr/>
          </p:nvSpPr>
          <p:spPr>
            <a:xfrm>
              <a:off x="8789216" y="2959547"/>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51" name="Google Shape;251;gc467ca354d_2_9466"/>
            <p:cNvSpPr/>
            <p:nvPr/>
          </p:nvSpPr>
          <p:spPr>
            <a:xfrm>
              <a:off x="7412116" y="4682797"/>
              <a:ext cx="168660" cy="161019"/>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52" name="Google Shape;252;gc467ca354d_2_9466"/>
            <p:cNvSpPr/>
            <p:nvPr/>
          </p:nvSpPr>
          <p:spPr>
            <a:xfrm>
              <a:off x="8789221" y="702534"/>
              <a:ext cx="103324" cy="98651"/>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
        <p:nvSpPr>
          <p:cNvPr id="253" name="Google Shape;253;gc467ca354d_2_9466"/>
          <p:cNvSpPr/>
          <p:nvPr/>
        </p:nvSpPr>
        <p:spPr>
          <a:xfrm>
            <a:off x="2026774" y="3321656"/>
            <a:ext cx="224877" cy="214690"/>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54" name="Google Shape;254;gc467ca354d_2_9466"/>
          <p:cNvSpPr/>
          <p:nvPr/>
        </p:nvSpPr>
        <p:spPr>
          <a:xfrm>
            <a:off x="9874307" y="1724723"/>
            <a:ext cx="224877" cy="214690"/>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55" name="Google Shape;255;gc467ca354d_2_9466"/>
          <p:cNvSpPr/>
          <p:nvPr/>
        </p:nvSpPr>
        <p:spPr>
          <a:xfrm>
            <a:off x="9433407" y="4075823"/>
            <a:ext cx="224877" cy="214690"/>
          </a:xfrm>
          <a:custGeom>
            <a:avLst/>
            <a:gdLst/>
            <a:ahLst/>
            <a:cxnLst/>
            <a:rect l="l" t="t" r="r" b="b"/>
            <a:pathLst>
              <a:path w="3289" h="3140" extrusionOk="0">
                <a:moveTo>
                  <a:pt x="1637" y="309"/>
                </a:moveTo>
                <a:lnTo>
                  <a:pt x="2062" y="1152"/>
                </a:lnTo>
                <a:lnTo>
                  <a:pt x="2998" y="1280"/>
                </a:lnTo>
                <a:lnTo>
                  <a:pt x="2329" y="1942"/>
                </a:lnTo>
                <a:lnTo>
                  <a:pt x="2496" y="2870"/>
                </a:lnTo>
                <a:lnTo>
                  <a:pt x="1657" y="2440"/>
                </a:lnTo>
                <a:lnTo>
                  <a:pt x="829" y="2887"/>
                </a:lnTo>
                <a:lnTo>
                  <a:pt x="829" y="2887"/>
                </a:lnTo>
                <a:lnTo>
                  <a:pt x="978" y="1955"/>
                </a:lnTo>
                <a:lnTo>
                  <a:pt x="295" y="1304"/>
                </a:lnTo>
                <a:lnTo>
                  <a:pt x="1227" y="1162"/>
                </a:lnTo>
                <a:lnTo>
                  <a:pt x="1637" y="309"/>
                </a:lnTo>
                <a:close/>
                <a:moveTo>
                  <a:pt x="1633" y="1"/>
                </a:moveTo>
                <a:lnTo>
                  <a:pt x="1138" y="1037"/>
                </a:lnTo>
                <a:lnTo>
                  <a:pt x="1" y="1214"/>
                </a:lnTo>
                <a:lnTo>
                  <a:pt x="832" y="2007"/>
                </a:lnTo>
                <a:lnTo>
                  <a:pt x="649" y="3140"/>
                </a:lnTo>
                <a:lnTo>
                  <a:pt x="1661" y="2593"/>
                </a:lnTo>
                <a:lnTo>
                  <a:pt x="2679" y="3119"/>
                </a:lnTo>
                <a:lnTo>
                  <a:pt x="2679" y="3119"/>
                </a:lnTo>
                <a:lnTo>
                  <a:pt x="2475" y="1990"/>
                </a:lnTo>
                <a:lnTo>
                  <a:pt x="3289" y="1179"/>
                </a:lnTo>
                <a:lnTo>
                  <a:pt x="2153" y="1027"/>
                </a:lnTo>
                <a:lnTo>
                  <a:pt x="1633" y="1"/>
                </a:ln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SLIDE ">
  <p:cSld name="CUSTOM_12_3_1">
    <p:bg>
      <p:bgPr>
        <a:solidFill>
          <a:srgbClr val="FFFFFF"/>
        </a:solidFill>
        <a:effectLst/>
      </p:bgPr>
    </p:bg>
    <p:spTree>
      <p:nvGrpSpPr>
        <p:cNvPr id="1" name="Shape 256"/>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57"/>
        <p:cNvGrpSpPr/>
        <p:nvPr/>
      </p:nvGrpSpPr>
      <p:grpSpPr>
        <a:xfrm>
          <a:off x="0" y="0"/>
          <a:ext cx="0" cy="0"/>
          <a:chOff x="0" y="0"/>
          <a:chExt cx="0" cy="0"/>
        </a:xfrm>
      </p:grpSpPr>
      <p:sp>
        <p:nvSpPr>
          <p:cNvPr id="258" name="Google Shape;258;gc467ca354d_2_9481"/>
          <p:cNvSpPr txBox="1">
            <a:spLocks noGrp="1"/>
          </p:cNvSpPr>
          <p:nvPr>
            <p:ph type="sldNum" idx="12"/>
          </p:nvPr>
        </p:nvSpPr>
        <p:spPr>
          <a:xfrm>
            <a:off x="11296610" y="6217622"/>
            <a:ext cx="731700" cy="5247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p:cSld name="OBJECT_3">
    <p:spTree>
      <p:nvGrpSpPr>
        <p:cNvPr id="1" name="Shape 259"/>
        <p:cNvGrpSpPr/>
        <p:nvPr/>
      </p:nvGrpSpPr>
      <p:grpSpPr>
        <a:xfrm>
          <a:off x="0" y="0"/>
          <a:ext cx="0" cy="0"/>
          <a:chOff x="0" y="0"/>
          <a:chExt cx="0" cy="0"/>
        </a:xfrm>
      </p:grpSpPr>
      <p:sp>
        <p:nvSpPr>
          <p:cNvPr id="260" name="Google Shape;260;gc467ca354d_2_948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900"/>
              <a:buNone/>
              <a:defRPr/>
            </a:lvl2pPr>
            <a:lvl3pPr lvl="2" rtl="0">
              <a:spcBef>
                <a:spcPts val="0"/>
              </a:spcBef>
              <a:spcAft>
                <a:spcPts val="0"/>
              </a:spcAft>
              <a:buSzPts val="900"/>
              <a:buNone/>
              <a:defRPr/>
            </a:lvl3pPr>
            <a:lvl4pPr lvl="3" rtl="0">
              <a:spcBef>
                <a:spcPts val="0"/>
              </a:spcBef>
              <a:spcAft>
                <a:spcPts val="0"/>
              </a:spcAft>
              <a:buSzPts val="900"/>
              <a:buNone/>
              <a:defRPr/>
            </a:lvl4pPr>
            <a:lvl5pPr lvl="4" rtl="0">
              <a:spcBef>
                <a:spcPts val="0"/>
              </a:spcBef>
              <a:spcAft>
                <a:spcPts val="0"/>
              </a:spcAft>
              <a:buSzPts val="900"/>
              <a:buNone/>
              <a:defRPr/>
            </a:lvl5pPr>
            <a:lvl6pPr lvl="5" rtl="0">
              <a:spcBef>
                <a:spcPts val="0"/>
              </a:spcBef>
              <a:spcAft>
                <a:spcPts val="0"/>
              </a:spcAft>
              <a:buSzPts val="900"/>
              <a:buNone/>
              <a:defRPr/>
            </a:lvl6pPr>
            <a:lvl7pPr lvl="6" rtl="0">
              <a:spcBef>
                <a:spcPts val="0"/>
              </a:spcBef>
              <a:spcAft>
                <a:spcPts val="0"/>
              </a:spcAft>
              <a:buSzPts val="900"/>
              <a:buNone/>
              <a:defRPr/>
            </a:lvl7pPr>
            <a:lvl8pPr lvl="7" rtl="0">
              <a:spcBef>
                <a:spcPts val="0"/>
              </a:spcBef>
              <a:spcAft>
                <a:spcPts val="0"/>
              </a:spcAft>
              <a:buSzPts val="900"/>
              <a:buNone/>
              <a:defRPr/>
            </a:lvl8pPr>
            <a:lvl9pPr lvl="8" rtl="0">
              <a:spcBef>
                <a:spcPts val="0"/>
              </a:spcBef>
              <a:spcAft>
                <a:spcPts val="0"/>
              </a:spcAft>
              <a:buSzPts val="900"/>
              <a:buNone/>
              <a:defRPr/>
            </a:lvl9pPr>
          </a:lstStyle>
          <a:p>
            <a:endParaRPr/>
          </a:p>
        </p:txBody>
      </p:sp>
      <p:sp>
        <p:nvSpPr>
          <p:cNvPr id="261" name="Google Shape;261;gc467ca354d_2_948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dk1"/>
              </a:buClr>
              <a:buSzPts val="1800"/>
              <a:buNone/>
              <a:defRPr/>
            </a:lvl1pPr>
            <a:lvl2pPr marL="914400" lvl="1" indent="-228600" algn="l" rtl="0">
              <a:lnSpc>
                <a:spcPct val="90000"/>
              </a:lnSpc>
              <a:spcBef>
                <a:spcPts val="500"/>
              </a:spcBef>
              <a:spcAft>
                <a:spcPts val="0"/>
              </a:spcAft>
              <a:buClr>
                <a:schemeClr val="dk1"/>
              </a:buClr>
              <a:buSzPts val="1800"/>
              <a:buNone/>
              <a:defRPr/>
            </a:lvl2pPr>
            <a:lvl3pPr marL="1371600" lvl="2" indent="-228600" algn="l" rtl="0">
              <a:lnSpc>
                <a:spcPct val="90000"/>
              </a:lnSpc>
              <a:spcBef>
                <a:spcPts val="500"/>
              </a:spcBef>
              <a:spcAft>
                <a:spcPts val="0"/>
              </a:spcAft>
              <a:buClr>
                <a:schemeClr val="dk1"/>
              </a:buClr>
              <a:buSzPts val="1800"/>
              <a:buNone/>
              <a:defRPr/>
            </a:lvl3pPr>
            <a:lvl4pPr marL="1828800" lvl="3" indent="-228600" algn="l" rtl="0">
              <a:lnSpc>
                <a:spcPct val="90000"/>
              </a:lnSpc>
              <a:spcBef>
                <a:spcPts val="500"/>
              </a:spcBef>
              <a:spcAft>
                <a:spcPts val="0"/>
              </a:spcAft>
              <a:buClr>
                <a:schemeClr val="dk1"/>
              </a:buClr>
              <a:buSzPts val="1800"/>
              <a:buNone/>
              <a:defRPr/>
            </a:lvl4pPr>
            <a:lvl5pPr marL="2286000" lvl="4" indent="-228600" algn="l" rtl="0">
              <a:lnSpc>
                <a:spcPct val="90000"/>
              </a:lnSpc>
              <a:spcBef>
                <a:spcPts val="500"/>
              </a:spcBef>
              <a:spcAft>
                <a:spcPts val="0"/>
              </a:spcAft>
              <a:buClr>
                <a:schemeClr val="dk1"/>
              </a:buClr>
              <a:buSzPts val="1800"/>
              <a:buNone/>
              <a:defRPr/>
            </a:lvl5pPr>
            <a:lvl6pPr marL="2743200" lvl="5" indent="-228600" algn="l" rtl="0">
              <a:lnSpc>
                <a:spcPct val="90000"/>
              </a:lnSpc>
              <a:spcBef>
                <a:spcPts val="500"/>
              </a:spcBef>
              <a:spcAft>
                <a:spcPts val="0"/>
              </a:spcAft>
              <a:buClr>
                <a:schemeClr val="dk1"/>
              </a:buClr>
              <a:buSzPts val="1800"/>
              <a:buNone/>
              <a:defRPr/>
            </a:lvl6pPr>
            <a:lvl7pPr marL="3200400" lvl="6" indent="-228600" algn="l" rtl="0">
              <a:lnSpc>
                <a:spcPct val="90000"/>
              </a:lnSpc>
              <a:spcBef>
                <a:spcPts val="500"/>
              </a:spcBef>
              <a:spcAft>
                <a:spcPts val="0"/>
              </a:spcAft>
              <a:buClr>
                <a:schemeClr val="dk1"/>
              </a:buClr>
              <a:buSzPts val="1800"/>
              <a:buNone/>
              <a:defRPr/>
            </a:lvl7pPr>
            <a:lvl8pPr marL="3657600" lvl="7" indent="-228600" algn="l" rtl="0">
              <a:lnSpc>
                <a:spcPct val="90000"/>
              </a:lnSpc>
              <a:spcBef>
                <a:spcPts val="500"/>
              </a:spcBef>
              <a:spcAft>
                <a:spcPts val="0"/>
              </a:spcAft>
              <a:buClr>
                <a:schemeClr val="dk1"/>
              </a:buClr>
              <a:buSzPts val="1800"/>
              <a:buNone/>
              <a:defRPr/>
            </a:lvl8pPr>
            <a:lvl9pPr marL="4114800" lvl="8" indent="-228600" algn="l" rtl="0">
              <a:lnSpc>
                <a:spcPct val="90000"/>
              </a:lnSpc>
              <a:spcBef>
                <a:spcPts val="500"/>
              </a:spcBef>
              <a:spcAft>
                <a:spcPts val="0"/>
              </a:spcAft>
              <a:buClr>
                <a:schemeClr val="dk1"/>
              </a:buClr>
              <a:buSzPts val="1800"/>
              <a:buNone/>
              <a:defRPr/>
            </a:lvl9pPr>
          </a:lstStyle>
          <a:p>
            <a:endParaRPr/>
          </a:p>
        </p:txBody>
      </p:sp>
      <p:sp>
        <p:nvSpPr>
          <p:cNvPr id="262" name="Google Shape;262;gc467ca354d_2_948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63" name="Google Shape;263;gc467ca354d_2_948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64" name="Google Shape;264;gc467ca354d_2_948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Header">
  <p:cSld name="SECTION_HEADER_1">
    <p:spTree>
      <p:nvGrpSpPr>
        <p:cNvPr id="1" name="Shape 265"/>
        <p:cNvGrpSpPr/>
        <p:nvPr/>
      </p:nvGrpSpPr>
      <p:grpSpPr>
        <a:xfrm>
          <a:off x="0" y="0"/>
          <a:ext cx="0" cy="0"/>
          <a:chOff x="0" y="0"/>
          <a:chExt cx="0" cy="0"/>
        </a:xfrm>
      </p:grpSpPr>
      <p:sp>
        <p:nvSpPr>
          <p:cNvPr id="266" name="Google Shape;266;gc467ca354d_2_9489"/>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dk1"/>
              </a:buClr>
              <a:buSzPts val="6000"/>
              <a:buFont typeface="Calibri"/>
              <a:buNone/>
              <a:defRPr sz="6000"/>
            </a:lvl1pPr>
            <a:lvl2pPr lvl="1" rtl="0">
              <a:spcBef>
                <a:spcPts val="0"/>
              </a:spcBef>
              <a:spcAft>
                <a:spcPts val="0"/>
              </a:spcAft>
              <a:buSzPts val="900"/>
              <a:buNone/>
              <a:defRPr/>
            </a:lvl2pPr>
            <a:lvl3pPr lvl="2" rtl="0">
              <a:spcBef>
                <a:spcPts val="0"/>
              </a:spcBef>
              <a:spcAft>
                <a:spcPts val="0"/>
              </a:spcAft>
              <a:buSzPts val="900"/>
              <a:buNone/>
              <a:defRPr/>
            </a:lvl3pPr>
            <a:lvl4pPr lvl="3" rtl="0">
              <a:spcBef>
                <a:spcPts val="0"/>
              </a:spcBef>
              <a:spcAft>
                <a:spcPts val="0"/>
              </a:spcAft>
              <a:buSzPts val="900"/>
              <a:buNone/>
              <a:defRPr/>
            </a:lvl4pPr>
            <a:lvl5pPr lvl="4" rtl="0">
              <a:spcBef>
                <a:spcPts val="0"/>
              </a:spcBef>
              <a:spcAft>
                <a:spcPts val="0"/>
              </a:spcAft>
              <a:buSzPts val="900"/>
              <a:buNone/>
              <a:defRPr/>
            </a:lvl5pPr>
            <a:lvl6pPr lvl="5" rtl="0">
              <a:spcBef>
                <a:spcPts val="0"/>
              </a:spcBef>
              <a:spcAft>
                <a:spcPts val="0"/>
              </a:spcAft>
              <a:buSzPts val="900"/>
              <a:buNone/>
              <a:defRPr/>
            </a:lvl6pPr>
            <a:lvl7pPr lvl="6" rtl="0">
              <a:spcBef>
                <a:spcPts val="0"/>
              </a:spcBef>
              <a:spcAft>
                <a:spcPts val="0"/>
              </a:spcAft>
              <a:buSzPts val="900"/>
              <a:buNone/>
              <a:defRPr/>
            </a:lvl7pPr>
            <a:lvl8pPr lvl="7" rtl="0">
              <a:spcBef>
                <a:spcPts val="0"/>
              </a:spcBef>
              <a:spcAft>
                <a:spcPts val="0"/>
              </a:spcAft>
              <a:buSzPts val="900"/>
              <a:buNone/>
              <a:defRPr/>
            </a:lvl8pPr>
            <a:lvl9pPr lvl="8" rtl="0">
              <a:spcBef>
                <a:spcPts val="0"/>
              </a:spcBef>
              <a:spcAft>
                <a:spcPts val="0"/>
              </a:spcAft>
              <a:buSzPts val="900"/>
              <a:buNone/>
              <a:defRPr/>
            </a:lvl9pPr>
          </a:lstStyle>
          <a:p>
            <a:endParaRPr/>
          </a:p>
        </p:txBody>
      </p:sp>
      <p:sp>
        <p:nvSpPr>
          <p:cNvPr id="267" name="Google Shape;267;gc467ca354d_2_9489"/>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888888"/>
              </a:buClr>
              <a:buSzPts val="2400"/>
              <a:buNone/>
              <a:defRPr sz="2400">
                <a:solidFill>
                  <a:srgbClr val="888888"/>
                </a:solidFill>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8" name="Google Shape;268;gc467ca354d_2_948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69" name="Google Shape;269;gc467ca354d_2_948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70" name="Google Shape;270;gc467ca354d_2_948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26">
            <a:alphaModFix/>
          </a:blip>
          <a:stretch>
            <a:fillRect/>
          </a:stretch>
        </a:blipFill>
        <a:effectLst/>
      </p:bgPr>
    </p:bg>
    <p:spTree>
      <p:nvGrpSpPr>
        <p:cNvPr id="1" name="Shape 5"/>
        <p:cNvGrpSpPr/>
        <p:nvPr/>
      </p:nvGrpSpPr>
      <p:grpSpPr>
        <a:xfrm>
          <a:off x="0" y="0"/>
          <a:ext cx="0" cy="0"/>
          <a:chOff x="0" y="0"/>
          <a:chExt cx="0" cy="0"/>
        </a:xfrm>
      </p:grpSpPr>
      <p:sp>
        <p:nvSpPr>
          <p:cNvPr id="6" name="Google Shape;6;gc467ca354d_2_9229"/>
          <p:cNvSpPr txBox="1">
            <a:spLocks noGrp="1"/>
          </p:cNvSpPr>
          <p:nvPr>
            <p:ph type="title"/>
          </p:nvPr>
        </p:nvSpPr>
        <p:spPr>
          <a:xfrm>
            <a:off x="2172465" y="975267"/>
            <a:ext cx="7847100" cy="16695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Clr>
                <a:schemeClr val="lt1"/>
              </a:buClr>
              <a:buSzPts val="900"/>
              <a:buFont typeface="Sue Ellen Francisco"/>
              <a:buNone/>
              <a:defRPr sz="4400" i="0" u="none" strike="noStrike" cap="none">
                <a:solidFill>
                  <a:schemeClr val="lt1"/>
                </a:solidFill>
                <a:latin typeface="Sue Ellen Francisco"/>
                <a:ea typeface="Sue Ellen Francisco"/>
                <a:cs typeface="Sue Ellen Francisco"/>
                <a:sym typeface="Sue Ellen Francisco"/>
              </a:defRPr>
            </a:lvl1pPr>
            <a:lvl2pPr lvl="1">
              <a:spcBef>
                <a:spcPts val="0"/>
              </a:spcBef>
              <a:spcAft>
                <a:spcPts val="0"/>
              </a:spcAft>
              <a:buClr>
                <a:schemeClr val="lt1"/>
              </a:buClr>
              <a:buSzPts val="900"/>
              <a:buFont typeface="Joti One"/>
              <a:buNone/>
              <a:defRPr sz="1200">
                <a:solidFill>
                  <a:schemeClr val="lt1"/>
                </a:solidFill>
                <a:latin typeface="Joti One"/>
                <a:ea typeface="Joti One"/>
                <a:cs typeface="Joti One"/>
                <a:sym typeface="Joti One"/>
              </a:defRPr>
            </a:lvl2pPr>
            <a:lvl3pPr lvl="2">
              <a:spcBef>
                <a:spcPts val="0"/>
              </a:spcBef>
              <a:spcAft>
                <a:spcPts val="0"/>
              </a:spcAft>
              <a:buClr>
                <a:schemeClr val="lt1"/>
              </a:buClr>
              <a:buSzPts val="900"/>
              <a:buFont typeface="Joti One"/>
              <a:buNone/>
              <a:defRPr sz="1200">
                <a:solidFill>
                  <a:schemeClr val="lt1"/>
                </a:solidFill>
                <a:latin typeface="Joti One"/>
                <a:ea typeface="Joti One"/>
                <a:cs typeface="Joti One"/>
                <a:sym typeface="Joti One"/>
              </a:defRPr>
            </a:lvl3pPr>
            <a:lvl4pPr lvl="3">
              <a:spcBef>
                <a:spcPts val="0"/>
              </a:spcBef>
              <a:spcAft>
                <a:spcPts val="0"/>
              </a:spcAft>
              <a:buClr>
                <a:schemeClr val="lt1"/>
              </a:buClr>
              <a:buSzPts val="900"/>
              <a:buFont typeface="Joti One"/>
              <a:buNone/>
              <a:defRPr sz="1200">
                <a:solidFill>
                  <a:schemeClr val="lt1"/>
                </a:solidFill>
                <a:latin typeface="Joti One"/>
                <a:ea typeface="Joti One"/>
                <a:cs typeface="Joti One"/>
                <a:sym typeface="Joti One"/>
              </a:defRPr>
            </a:lvl4pPr>
            <a:lvl5pPr lvl="4">
              <a:spcBef>
                <a:spcPts val="0"/>
              </a:spcBef>
              <a:spcAft>
                <a:spcPts val="0"/>
              </a:spcAft>
              <a:buClr>
                <a:schemeClr val="lt1"/>
              </a:buClr>
              <a:buSzPts val="900"/>
              <a:buFont typeface="Joti One"/>
              <a:buNone/>
              <a:defRPr sz="1200">
                <a:solidFill>
                  <a:schemeClr val="lt1"/>
                </a:solidFill>
                <a:latin typeface="Joti One"/>
                <a:ea typeface="Joti One"/>
                <a:cs typeface="Joti One"/>
                <a:sym typeface="Joti One"/>
              </a:defRPr>
            </a:lvl5pPr>
            <a:lvl6pPr lvl="5">
              <a:spcBef>
                <a:spcPts val="0"/>
              </a:spcBef>
              <a:spcAft>
                <a:spcPts val="0"/>
              </a:spcAft>
              <a:buClr>
                <a:schemeClr val="lt1"/>
              </a:buClr>
              <a:buSzPts val="900"/>
              <a:buFont typeface="Joti One"/>
              <a:buNone/>
              <a:defRPr sz="1200">
                <a:solidFill>
                  <a:schemeClr val="lt1"/>
                </a:solidFill>
                <a:latin typeface="Joti One"/>
                <a:ea typeface="Joti One"/>
                <a:cs typeface="Joti One"/>
                <a:sym typeface="Joti One"/>
              </a:defRPr>
            </a:lvl6pPr>
            <a:lvl7pPr lvl="6">
              <a:spcBef>
                <a:spcPts val="0"/>
              </a:spcBef>
              <a:spcAft>
                <a:spcPts val="0"/>
              </a:spcAft>
              <a:buClr>
                <a:schemeClr val="lt1"/>
              </a:buClr>
              <a:buSzPts val="900"/>
              <a:buFont typeface="Joti One"/>
              <a:buNone/>
              <a:defRPr sz="1200">
                <a:solidFill>
                  <a:schemeClr val="lt1"/>
                </a:solidFill>
                <a:latin typeface="Joti One"/>
                <a:ea typeface="Joti One"/>
                <a:cs typeface="Joti One"/>
                <a:sym typeface="Joti One"/>
              </a:defRPr>
            </a:lvl7pPr>
            <a:lvl8pPr lvl="7">
              <a:spcBef>
                <a:spcPts val="0"/>
              </a:spcBef>
              <a:spcAft>
                <a:spcPts val="0"/>
              </a:spcAft>
              <a:buClr>
                <a:schemeClr val="lt1"/>
              </a:buClr>
              <a:buSzPts val="900"/>
              <a:buFont typeface="Joti One"/>
              <a:buNone/>
              <a:defRPr sz="1200">
                <a:solidFill>
                  <a:schemeClr val="lt1"/>
                </a:solidFill>
                <a:latin typeface="Joti One"/>
                <a:ea typeface="Joti One"/>
                <a:cs typeface="Joti One"/>
                <a:sym typeface="Joti One"/>
              </a:defRPr>
            </a:lvl8pPr>
            <a:lvl9pPr lvl="8">
              <a:spcBef>
                <a:spcPts val="0"/>
              </a:spcBef>
              <a:spcAft>
                <a:spcPts val="0"/>
              </a:spcAft>
              <a:buClr>
                <a:schemeClr val="lt1"/>
              </a:buClr>
              <a:buSzPts val="900"/>
              <a:buFont typeface="Joti One"/>
              <a:buNone/>
              <a:defRPr sz="1200">
                <a:solidFill>
                  <a:schemeClr val="lt1"/>
                </a:solidFill>
                <a:latin typeface="Joti One"/>
                <a:ea typeface="Joti One"/>
                <a:cs typeface="Joti One"/>
                <a:sym typeface="Joti One"/>
              </a:defRPr>
            </a:lvl9pPr>
          </a:lstStyle>
          <a:p>
            <a:endParaRPr/>
          </a:p>
        </p:txBody>
      </p:sp>
      <p:sp>
        <p:nvSpPr>
          <p:cNvPr id="7" name="Google Shape;7;gc467ca354d_2_9229"/>
          <p:cNvSpPr txBox="1">
            <a:spLocks noGrp="1"/>
          </p:cNvSpPr>
          <p:nvPr>
            <p:ph type="body" idx="1"/>
          </p:nvPr>
        </p:nvSpPr>
        <p:spPr>
          <a:xfrm>
            <a:off x="1854300" y="3166367"/>
            <a:ext cx="5821200" cy="1970100"/>
          </a:xfrm>
          <a:prstGeom prst="rect">
            <a:avLst/>
          </a:prstGeom>
          <a:noFill/>
          <a:ln>
            <a:noFill/>
          </a:ln>
        </p:spPr>
        <p:txBody>
          <a:bodyPr spcFirstLastPara="1" wrap="square" lIns="0" tIns="0" rIns="0" bIns="0" anchor="t" anchorCtr="0">
            <a:noAutofit/>
          </a:bodyPr>
          <a:lstStyle>
            <a:lvl1pPr marL="457200" marR="0" lvl="0" indent="-228600" algn="l" rtl="0">
              <a:spcBef>
                <a:spcPts val="0"/>
              </a:spcBef>
              <a:spcAft>
                <a:spcPts val="0"/>
              </a:spcAft>
              <a:buClr>
                <a:schemeClr val="lt1"/>
              </a:buClr>
              <a:buSzPts val="2100"/>
              <a:buFont typeface="Barlow Semi Condensed Light"/>
              <a:buNone/>
              <a:defRPr sz="2100" i="0" u="none" strike="noStrike" cap="none">
                <a:solidFill>
                  <a:schemeClr val="lt1"/>
                </a:solidFill>
                <a:latin typeface="Barlow Semi Condensed Light"/>
                <a:ea typeface="Barlow Semi Condensed Light"/>
                <a:cs typeface="Barlow Semi Condensed Light"/>
                <a:sym typeface="Barlow Semi Condensed Light"/>
              </a:defRPr>
            </a:lvl1pPr>
            <a:lvl2pPr marL="914400" marR="0" lvl="1" indent="-228600" algn="l" rtl="0">
              <a:spcBef>
                <a:spcPts val="0"/>
              </a:spcBef>
              <a:spcAft>
                <a:spcPts val="0"/>
              </a:spcAft>
              <a:buClr>
                <a:schemeClr val="lt1"/>
              </a:buClr>
              <a:buSzPts val="2100"/>
              <a:buFont typeface="Barlow Semi Condensed Light"/>
              <a:buNone/>
              <a:defRPr sz="2100" i="0" u="none" strike="noStrike" cap="none">
                <a:solidFill>
                  <a:schemeClr val="lt1"/>
                </a:solidFill>
                <a:latin typeface="Barlow Semi Condensed Light"/>
                <a:ea typeface="Barlow Semi Condensed Light"/>
                <a:cs typeface="Barlow Semi Condensed Light"/>
                <a:sym typeface="Barlow Semi Condensed Light"/>
              </a:defRPr>
            </a:lvl2pPr>
            <a:lvl3pPr marL="1371600" marR="0" lvl="2" indent="-228600" algn="l" rtl="0">
              <a:spcBef>
                <a:spcPts val="0"/>
              </a:spcBef>
              <a:spcAft>
                <a:spcPts val="0"/>
              </a:spcAft>
              <a:buClr>
                <a:schemeClr val="lt1"/>
              </a:buClr>
              <a:buSzPts val="2100"/>
              <a:buFont typeface="Barlow Semi Condensed Light"/>
              <a:buNone/>
              <a:defRPr sz="2100" i="0" u="none" strike="noStrike" cap="none">
                <a:solidFill>
                  <a:schemeClr val="lt1"/>
                </a:solidFill>
                <a:latin typeface="Barlow Semi Condensed Light"/>
                <a:ea typeface="Barlow Semi Condensed Light"/>
                <a:cs typeface="Barlow Semi Condensed Light"/>
                <a:sym typeface="Barlow Semi Condensed Light"/>
              </a:defRPr>
            </a:lvl3pPr>
            <a:lvl4pPr marL="1828800" marR="0" lvl="3" indent="-228600" algn="l" rtl="0">
              <a:spcBef>
                <a:spcPts val="0"/>
              </a:spcBef>
              <a:spcAft>
                <a:spcPts val="0"/>
              </a:spcAft>
              <a:buClr>
                <a:schemeClr val="lt1"/>
              </a:buClr>
              <a:buSzPts val="2100"/>
              <a:buFont typeface="Barlow Semi Condensed Light"/>
              <a:buNone/>
              <a:defRPr sz="2100" i="0" u="none" strike="noStrike" cap="none">
                <a:solidFill>
                  <a:schemeClr val="lt1"/>
                </a:solidFill>
                <a:latin typeface="Barlow Semi Condensed Light"/>
                <a:ea typeface="Barlow Semi Condensed Light"/>
                <a:cs typeface="Barlow Semi Condensed Light"/>
                <a:sym typeface="Barlow Semi Condensed Light"/>
              </a:defRPr>
            </a:lvl4pPr>
            <a:lvl5pPr marL="2286000" marR="0" lvl="4" indent="-228600" algn="l" rtl="0">
              <a:spcBef>
                <a:spcPts val="0"/>
              </a:spcBef>
              <a:spcAft>
                <a:spcPts val="0"/>
              </a:spcAft>
              <a:buClr>
                <a:schemeClr val="lt1"/>
              </a:buClr>
              <a:buSzPts val="2100"/>
              <a:buFont typeface="Barlow Semi Condensed Light"/>
              <a:buNone/>
              <a:defRPr sz="2100" i="0" u="none" strike="noStrike" cap="none">
                <a:solidFill>
                  <a:schemeClr val="lt1"/>
                </a:solidFill>
                <a:latin typeface="Barlow Semi Condensed Light"/>
                <a:ea typeface="Barlow Semi Condensed Light"/>
                <a:cs typeface="Barlow Semi Condensed Light"/>
                <a:sym typeface="Barlow Semi Condensed Light"/>
              </a:defRPr>
            </a:lvl5pPr>
            <a:lvl6pPr marL="2743200" marR="0" lvl="5" indent="-228600" algn="l" rtl="0">
              <a:spcBef>
                <a:spcPts val="0"/>
              </a:spcBef>
              <a:spcAft>
                <a:spcPts val="0"/>
              </a:spcAft>
              <a:buClr>
                <a:schemeClr val="lt1"/>
              </a:buClr>
              <a:buSzPts val="2100"/>
              <a:buFont typeface="Barlow Semi Condensed Light"/>
              <a:buNone/>
              <a:defRPr sz="2100" i="0" u="none" strike="noStrike" cap="none">
                <a:solidFill>
                  <a:schemeClr val="lt1"/>
                </a:solidFill>
                <a:latin typeface="Barlow Semi Condensed Light"/>
                <a:ea typeface="Barlow Semi Condensed Light"/>
                <a:cs typeface="Barlow Semi Condensed Light"/>
                <a:sym typeface="Barlow Semi Condensed Light"/>
              </a:defRPr>
            </a:lvl6pPr>
            <a:lvl7pPr marL="3200400" marR="0" lvl="6" indent="-228600" algn="l" rtl="0">
              <a:spcBef>
                <a:spcPts val="0"/>
              </a:spcBef>
              <a:spcAft>
                <a:spcPts val="0"/>
              </a:spcAft>
              <a:buClr>
                <a:schemeClr val="lt1"/>
              </a:buClr>
              <a:buSzPts val="2100"/>
              <a:buFont typeface="Barlow Semi Condensed Light"/>
              <a:buNone/>
              <a:defRPr sz="2100" i="0" u="none" strike="noStrike" cap="none">
                <a:solidFill>
                  <a:schemeClr val="lt1"/>
                </a:solidFill>
                <a:latin typeface="Barlow Semi Condensed Light"/>
                <a:ea typeface="Barlow Semi Condensed Light"/>
                <a:cs typeface="Barlow Semi Condensed Light"/>
                <a:sym typeface="Barlow Semi Condensed Light"/>
              </a:defRPr>
            </a:lvl7pPr>
            <a:lvl8pPr marL="3657600" marR="0" lvl="7" indent="-228600" algn="l" rtl="0">
              <a:spcBef>
                <a:spcPts val="0"/>
              </a:spcBef>
              <a:spcAft>
                <a:spcPts val="0"/>
              </a:spcAft>
              <a:buClr>
                <a:schemeClr val="lt1"/>
              </a:buClr>
              <a:buSzPts val="2100"/>
              <a:buFont typeface="Barlow Semi Condensed Light"/>
              <a:buNone/>
              <a:defRPr sz="2100" i="0" u="none" strike="noStrike" cap="none">
                <a:solidFill>
                  <a:schemeClr val="lt1"/>
                </a:solidFill>
                <a:latin typeface="Barlow Semi Condensed Light"/>
                <a:ea typeface="Barlow Semi Condensed Light"/>
                <a:cs typeface="Barlow Semi Condensed Light"/>
                <a:sym typeface="Barlow Semi Condensed Light"/>
              </a:defRPr>
            </a:lvl8pPr>
            <a:lvl9pPr marL="4114800" marR="0" lvl="8" indent="-228600" algn="l" rtl="0">
              <a:spcBef>
                <a:spcPts val="0"/>
              </a:spcBef>
              <a:spcAft>
                <a:spcPts val="0"/>
              </a:spcAft>
              <a:buClr>
                <a:schemeClr val="lt1"/>
              </a:buClr>
              <a:buSzPts val="2100"/>
              <a:buFont typeface="Barlow Semi Condensed Light"/>
              <a:buNone/>
              <a:defRPr sz="2100" i="0" u="none" strike="noStrike" cap="none">
                <a:solidFill>
                  <a:schemeClr val="lt1"/>
                </a:solidFill>
                <a:latin typeface="Barlow Semi Condensed Light"/>
                <a:ea typeface="Barlow Semi Condensed Light"/>
                <a:cs typeface="Barlow Semi Condensed Light"/>
                <a:sym typeface="Barlow Semi Condensed Light"/>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Lst>
  <mc:AlternateContent xmlns:mc="http://schemas.openxmlformats.org/markup-compatibility/2006" xmlns:p14="http://schemas.microsoft.com/office/powerpoint/2010/main">
    <mc:Choice Requires="p14">
      <p:transition spd="slow">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3.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3.xm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9.xml"/><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0.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24.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23.xml"/><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8.xml"/><Relationship Id="rId1" Type="http://schemas.openxmlformats.org/officeDocument/2006/relationships/slideLayout" Target="../slideLayouts/slideLayout23.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9.xml"/><Relationship Id="rId1" Type="http://schemas.openxmlformats.org/officeDocument/2006/relationships/slideLayout" Target="../slideLayouts/slideLayout23.xml"/><Relationship Id="rId5" Type="http://schemas.openxmlformats.org/officeDocument/2006/relationships/image" Target="../media/image34.png"/><Relationship Id="rId4" Type="http://schemas.openxmlformats.org/officeDocument/2006/relationships/image" Target="../media/image33.png"/></Relationships>
</file>

<file path=ppt/slides/_rels/slide40.xml.rels><?xml version="1.0" encoding="UTF-8" standalone="yes"?>
<Relationships xmlns="http://schemas.openxmlformats.org/package/2006/relationships"><Relationship Id="rId3" Type="http://schemas.openxmlformats.org/officeDocument/2006/relationships/hyperlink" Target="http://drive.google.com/file/d/1JsSwd9ff4_zMewohxw0jNPzQgDCbbEaB/view"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 Id="rId4" Type="http://schemas.openxmlformats.org/officeDocument/2006/relationships/image" Target="../media/image35.jpg"/></Relationships>
</file>

<file path=ppt/slides/_rels/slide4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1.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gc467ca354d_6_24"/>
          <p:cNvSpPr txBox="1">
            <a:spLocks noGrp="1"/>
          </p:cNvSpPr>
          <p:nvPr>
            <p:ph type="title"/>
          </p:nvPr>
        </p:nvSpPr>
        <p:spPr>
          <a:xfrm>
            <a:off x="343650" y="119524"/>
            <a:ext cx="3914700" cy="6378257"/>
          </a:xfrm>
          <a:prstGeom prst="rect">
            <a:avLst/>
          </a:prstGeom>
        </p:spPr>
        <p:txBody>
          <a:bodyPr spcFirstLastPara="1" wrap="square" lIns="0" tIns="0" rIns="0" bIns="0" anchor="t" anchorCtr="0">
            <a:noAutofit/>
          </a:bodyPr>
          <a:lstStyle/>
          <a:p>
            <a:pPr marL="0" lvl="0" indent="0" algn="ctr" rtl="0">
              <a:spcBef>
                <a:spcPts val="0"/>
              </a:spcBef>
              <a:spcAft>
                <a:spcPts val="0"/>
              </a:spcAft>
              <a:buNone/>
            </a:pPr>
            <a:endParaRPr sz="7200" b="1" dirty="0">
              <a:solidFill>
                <a:schemeClr val="accent4"/>
              </a:solidFill>
            </a:endParaRPr>
          </a:p>
          <a:p>
            <a:pPr marL="0" lvl="0" indent="0" algn="ctr" rtl="0">
              <a:spcBef>
                <a:spcPts val="0"/>
              </a:spcBef>
              <a:spcAft>
                <a:spcPts val="0"/>
              </a:spcAft>
              <a:buNone/>
            </a:pPr>
            <a:endParaRPr sz="7200" b="1" dirty="0">
              <a:solidFill>
                <a:schemeClr val="accent4"/>
              </a:solidFill>
            </a:endParaRPr>
          </a:p>
          <a:p>
            <a:pPr marL="0" lvl="0" indent="0" algn="ctr" rtl="0">
              <a:spcBef>
                <a:spcPts val="0"/>
              </a:spcBef>
              <a:spcAft>
                <a:spcPts val="0"/>
              </a:spcAft>
              <a:buNone/>
            </a:pPr>
            <a:r>
              <a:rPr lang="en-GB" sz="7500" b="1" dirty="0">
                <a:solidFill>
                  <a:schemeClr val="accent4"/>
                </a:solidFill>
              </a:rPr>
              <a:t>An </a:t>
            </a:r>
            <a:r>
              <a:rPr lang="en-GB" sz="7500" b="1" dirty="0" err="1">
                <a:solidFill>
                  <a:schemeClr val="accent4"/>
                </a:solidFill>
              </a:rPr>
              <a:t>Chianfhoghlaim</a:t>
            </a:r>
            <a:r>
              <a:rPr lang="en-GB" sz="7500" b="1" dirty="0">
                <a:solidFill>
                  <a:schemeClr val="accent4"/>
                </a:solidFill>
              </a:rPr>
              <a:t> le </a:t>
            </a:r>
            <a:r>
              <a:rPr lang="en-GB" sz="7500" b="1" dirty="0" err="1">
                <a:solidFill>
                  <a:schemeClr val="accent4"/>
                </a:solidFill>
              </a:rPr>
              <a:t>Croí</a:t>
            </a:r>
            <a:br>
              <a:rPr lang="en-GB" sz="7500" b="1" dirty="0">
                <a:solidFill>
                  <a:schemeClr val="accent4"/>
                </a:solidFill>
              </a:rPr>
            </a:br>
            <a:r>
              <a:rPr lang="en-GB" sz="2000" b="1" dirty="0" err="1">
                <a:solidFill>
                  <a:schemeClr val="accent4"/>
                </a:solidFill>
              </a:rPr>
              <a:t>Emer</a:t>
            </a:r>
            <a:r>
              <a:rPr lang="en-GB" sz="2000" b="1" dirty="0">
                <a:solidFill>
                  <a:schemeClr val="accent4"/>
                </a:solidFill>
              </a:rPr>
              <a:t> Nic an </a:t>
            </a:r>
            <a:r>
              <a:rPr lang="en-GB" sz="2000" b="1" dirty="0" err="1">
                <a:solidFill>
                  <a:schemeClr val="accent4"/>
                </a:solidFill>
              </a:rPr>
              <a:t>Fhailí</a:t>
            </a:r>
            <a:r>
              <a:rPr lang="en-GB" sz="2000" b="1" dirty="0">
                <a:solidFill>
                  <a:schemeClr val="accent4"/>
                </a:solidFill>
              </a:rPr>
              <a:t> </a:t>
            </a:r>
            <a:r>
              <a:rPr lang="en-GB" sz="2000" b="1" dirty="0" err="1">
                <a:solidFill>
                  <a:schemeClr val="accent4"/>
                </a:solidFill>
              </a:rPr>
              <a:t>agus</a:t>
            </a:r>
            <a:r>
              <a:rPr lang="en-GB" sz="2000" b="1" dirty="0">
                <a:solidFill>
                  <a:schemeClr val="accent4"/>
                </a:solidFill>
              </a:rPr>
              <a:t> Mary Uí Dhaimhín</a:t>
            </a:r>
            <a:br>
              <a:rPr lang="en-GB" sz="2000" b="1" dirty="0">
                <a:solidFill>
                  <a:schemeClr val="accent4"/>
                </a:solidFill>
              </a:rPr>
            </a:br>
            <a:r>
              <a:rPr lang="en-GB" sz="2000" b="1" dirty="0" err="1">
                <a:solidFill>
                  <a:schemeClr val="accent4"/>
                </a:solidFill>
              </a:rPr>
              <a:t>Coláiste</a:t>
            </a:r>
            <a:r>
              <a:rPr lang="en-GB" sz="2000" b="1" dirty="0">
                <a:solidFill>
                  <a:schemeClr val="accent4"/>
                </a:solidFill>
              </a:rPr>
              <a:t> </a:t>
            </a:r>
            <a:r>
              <a:rPr lang="en-GB" sz="2000" b="1" dirty="0" err="1">
                <a:solidFill>
                  <a:schemeClr val="accent4"/>
                </a:solidFill>
              </a:rPr>
              <a:t>Feirste</a:t>
            </a:r>
            <a:endParaRPr sz="7500" b="1" dirty="0">
              <a:solidFill>
                <a:schemeClr val="accent4"/>
              </a:solidFill>
            </a:endParaRPr>
          </a:p>
        </p:txBody>
      </p:sp>
      <p:pic>
        <p:nvPicPr>
          <p:cNvPr id="276" name="Google Shape;276;gc467ca354d_6_24"/>
          <p:cNvPicPr preferRelativeResize="0"/>
          <p:nvPr/>
        </p:nvPicPr>
        <p:blipFill rotWithShape="1">
          <a:blip r:embed="rId3">
            <a:alphaModFix/>
          </a:blip>
          <a:srcRect l="27667"/>
          <a:stretch/>
        </p:blipFill>
        <p:spPr>
          <a:xfrm>
            <a:off x="4571850" y="119525"/>
            <a:ext cx="6813324" cy="65890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g718634b93fead2e9_1"/>
          <p:cNvSpPr txBox="1">
            <a:spLocks noGrp="1"/>
          </p:cNvSpPr>
          <p:nvPr>
            <p:ph type="title"/>
          </p:nvPr>
        </p:nvSpPr>
        <p:spPr>
          <a:xfrm>
            <a:off x="343650" y="219750"/>
            <a:ext cx="3914700" cy="59250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endParaRPr sz="7200" b="1">
              <a:solidFill>
                <a:schemeClr val="accent4"/>
              </a:solidFill>
            </a:endParaRPr>
          </a:p>
          <a:p>
            <a:pPr marL="0" lvl="0" indent="0" algn="ctr" rtl="0">
              <a:spcBef>
                <a:spcPts val="0"/>
              </a:spcBef>
              <a:spcAft>
                <a:spcPts val="0"/>
              </a:spcAft>
              <a:buNone/>
            </a:pPr>
            <a:endParaRPr sz="7200" b="1">
              <a:solidFill>
                <a:schemeClr val="accent4"/>
              </a:solidFill>
            </a:endParaRPr>
          </a:p>
          <a:p>
            <a:pPr marL="0" lvl="0" indent="0" algn="ctr" rtl="0">
              <a:spcBef>
                <a:spcPts val="0"/>
              </a:spcBef>
              <a:spcAft>
                <a:spcPts val="0"/>
              </a:spcAft>
              <a:buNone/>
            </a:pPr>
            <a:r>
              <a:rPr lang="en-GB" sz="7200" b="1">
                <a:solidFill>
                  <a:schemeClr val="accent4"/>
                </a:solidFill>
              </a:rPr>
              <a:t>Ceannaireacht </a:t>
            </a:r>
            <a:endParaRPr sz="7200" b="1">
              <a:solidFill>
                <a:schemeClr val="accent4"/>
              </a:solidFill>
            </a:endParaRPr>
          </a:p>
          <a:p>
            <a:pPr marL="0" lvl="0" indent="0" algn="ctr" rtl="0">
              <a:spcBef>
                <a:spcPts val="0"/>
              </a:spcBef>
              <a:spcAft>
                <a:spcPts val="0"/>
              </a:spcAft>
              <a:buNone/>
            </a:pPr>
            <a:r>
              <a:rPr lang="en-GB" sz="7200" b="1">
                <a:solidFill>
                  <a:schemeClr val="accent4"/>
                </a:solidFill>
              </a:rPr>
              <a:t>le Croí:</a:t>
            </a:r>
            <a:endParaRPr sz="7200" b="1">
              <a:solidFill>
                <a:schemeClr val="accent4"/>
              </a:solidFill>
            </a:endParaRPr>
          </a:p>
        </p:txBody>
      </p:sp>
      <p:pic>
        <p:nvPicPr>
          <p:cNvPr id="282" name="Google Shape;282;g718634b93fead2e9_1"/>
          <p:cNvPicPr preferRelativeResize="0"/>
          <p:nvPr/>
        </p:nvPicPr>
        <p:blipFill rotWithShape="1">
          <a:blip r:embed="rId3">
            <a:alphaModFix/>
          </a:blip>
          <a:srcRect l="27667"/>
          <a:stretch/>
        </p:blipFill>
        <p:spPr>
          <a:xfrm>
            <a:off x="4571850" y="119525"/>
            <a:ext cx="6813324" cy="65890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g718634b93fead2e9_7"/>
          <p:cNvSpPr txBox="1">
            <a:spLocks noGrp="1"/>
          </p:cNvSpPr>
          <p:nvPr>
            <p:ph type="title"/>
          </p:nvPr>
        </p:nvSpPr>
        <p:spPr>
          <a:xfrm>
            <a:off x="1124450" y="298175"/>
            <a:ext cx="4015200" cy="51405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endParaRPr sz="7200" b="1">
              <a:solidFill>
                <a:schemeClr val="accent4"/>
              </a:solidFill>
            </a:endParaRPr>
          </a:p>
          <a:p>
            <a:pPr marL="0" lvl="0" indent="0" algn="ctr" rtl="0">
              <a:spcBef>
                <a:spcPts val="0"/>
              </a:spcBef>
              <a:spcAft>
                <a:spcPts val="0"/>
              </a:spcAft>
              <a:buNone/>
            </a:pPr>
            <a:endParaRPr sz="7200" b="1">
              <a:solidFill>
                <a:schemeClr val="accent4"/>
              </a:solidFill>
            </a:endParaRPr>
          </a:p>
          <a:p>
            <a:pPr marL="0" lvl="0" indent="0" algn="ctr" rtl="0">
              <a:spcBef>
                <a:spcPts val="0"/>
              </a:spcBef>
              <a:spcAft>
                <a:spcPts val="0"/>
              </a:spcAft>
              <a:buNone/>
            </a:pPr>
            <a:r>
              <a:rPr lang="en-GB" sz="7200" b="1">
                <a:solidFill>
                  <a:schemeClr val="accent4"/>
                </a:solidFill>
              </a:rPr>
              <a:t>Ceannaireacht </a:t>
            </a:r>
            <a:endParaRPr sz="7200" b="1">
              <a:solidFill>
                <a:schemeClr val="accent4"/>
              </a:solidFill>
            </a:endParaRPr>
          </a:p>
          <a:p>
            <a:pPr marL="0" lvl="0" indent="0" algn="ctr" rtl="0">
              <a:spcBef>
                <a:spcPts val="0"/>
              </a:spcBef>
              <a:spcAft>
                <a:spcPts val="0"/>
              </a:spcAft>
              <a:buNone/>
            </a:pPr>
            <a:r>
              <a:rPr lang="en-GB" sz="7200" b="1">
                <a:solidFill>
                  <a:schemeClr val="accent4"/>
                </a:solidFill>
              </a:rPr>
              <a:t>Straitéisech:</a:t>
            </a:r>
            <a:endParaRPr sz="7200">
              <a:solidFill>
                <a:schemeClr val="accent4"/>
              </a:solidFill>
            </a:endParaRPr>
          </a:p>
        </p:txBody>
      </p:sp>
      <p:pic>
        <p:nvPicPr>
          <p:cNvPr id="288" name="Google Shape;288;g718634b93fead2e9_7"/>
          <p:cNvPicPr preferRelativeResize="0"/>
          <p:nvPr/>
        </p:nvPicPr>
        <p:blipFill rotWithShape="1">
          <a:blip r:embed="rId3">
            <a:alphaModFix/>
          </a:blip>
          <a:srcRect r="6707"/>
          <a:stretch/>
        </p:blipFill>
        <p:spPr>
          <a:xfrm>
            <a:off x="5901775" y="298175"/>
            <a:ext cx="4209526" cy="59955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g3bf2bad52a39d3b2_14"/>
          <p:cNvSpPr txBox="1">
            <a:spLocks noGrp="1"/>
          </p:cNvSpPr>
          <p:nvPr>
            <p:ph type="title"/>
          </p:nvPr>
        </p:nvSpPr>
        <p:spPr>
          <a:xfrm>
            <a:off x="981150" y="1566300"/>
            <a:ext cx="4285200" cy="31563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Na Meicníochtaí</a:t>
            </a:r>
            <a:endParaRPr/>
          </a:p>
        </p:txBody>
      </p:sp>
      <p:sp>
        <p:nvSpPr>
          <p:cNvPr id="294" name="Google Shape;294;g3bf2bad52a39d3b2_14"/>
          <p:cNvSpPr txBox="1">
            <a:spLocks noGrp="1"/>
          </p:cNvSpPr>
          <p:nvPr>
            <p:ph type="subTitle" idx="1"/>
          </p:nvPr>
        </p:nvSpPr>
        <p:spPr>
          <a:xfrm>
            <a:off x="6052200" y="444425"/>
            <a:ext cx="5253600" cy="60762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endParaRPr/>
          </a:p>
        </p:txBody>
      </p:sp>
      <p:pic>
        <p:nvPicPr>
          <p:cNvPr id="295" name="Google Shape;295;g3bf2bad52a39d3b2_14"/>
          <p:cNvPicPr preferRelativeResize="0"/>
          <p:nvPr/>
        </p:nvPicPr>
        <p:blipFill>
          <a:blip r:embed="rId3">
            <a:alphaModFix/>
          </a:blip>
          <a:stretch>
            <a:fillRect/>
          </a:stretch>
        </p:blipFill>
        <p:spPr>
          <a:xfrm>
            <a:off x="7323200" y="444425"/>
            <a:ext cx="3982600" cy="629477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gc467ca354d_2_8952"/>
          <p:cNvSpPr txBox="1">
            <a:spLocks noGrp="1"/>
          </p:cNvSpPr>
          <p:nvPr>
            <p:ph type="title"/>
          </p:nvPr>
        </p:nvSpPr>
        <p:spPr>
          <a:xfrm>
            <a:off x="821825" y="747050"/>
            <a:ext cx="3824700" cy="5124900"/>
          </a:xfrm>
          <a:prstGeom prst="rect">
            <a:avLst/>
          </a:prstGeom>
        </p:spPr>
        <p:txBody>
          <a:bodyPr spcFirstLastPara="1" wrap="square" lIns="0" tIns="0" rIns="0" bIns="0" anchor="b" anchorCtr="0">
            <a:noAutofit/>
          </a:bodyPr>
          <a:lstStyle/>
          <a:p>
            <a:pPr marL="0" lvl="0" indent="0" algn="l" rtl="0">
              <a:lnSpc>
                <a:spcPct val="90000"/>
              </a:lnSpc>
              <a:spcBef>
                <a:spcPts val="0"/>
              </a:spcBef>
              <a:spcAft>
                <a:spcPts val="0"/>
              </a:spcAft>
              <a:buClr>
                <a:schemeClr val="lt1"/>
              </a:buClr>
              <a:buSzPts val="4100"/>
              <a:buFont typeface="Calibri"/>
              <a:buNone/>
            </a:pPr>
            <a:r>
              <a:rPr lang="en-GB" sz="9200" b="1"/>
              <a:t>Cad é is mian linn do dhaltaí an Choláiste?</a:t>
            </a:r>
            <a:endParaRPr sz="9200"/>
          </a:p>
        </p:txBody>
      </p:sp>
      <p:sp>
        <p:nvSpPr>
          <p:cNvPr id="301" name="Google Shape;301;gc467ca354d_2_8952"/>
          <p:cNvSpPr txBox="1">
            <a:spLocks noGrp="1"/>
          </p:cNvSpPr>
          <p:nvPr>
            <p:ph type="subTitle" idx="1"/>
          </p:nvPr>
        </p:nvSpPr>
        <p:spPr>
          <a:xfrm>
            <a:off x="5842000" y="1030950"/>
            <a:ext cx="5615100" cy="5124900"/>
          </a:xfrm>
          <a:prstGeom prst="rect">
            <a:avLst/>
          </a:prstGeom>
          <a:solidFill>
            <a:srgbClr val="B7B7B7"/>
          </a:solidFill>
          <a:ln w="9525" cap="flat" cmpd="sng">
            <a:solidFill>
              <a:srgbClr val="38761D"/>
            </a:solidFill>
            <a:prstDash val="solid"/>
            <a:round/>
            <a:headEnd type="none" w="sm" len="sm"/>
            <a:tailEnd type="none" w="sm" len="sm"/>
          </a:ln>
        </p:spPr>
        <p:txBody>
          <a:bodyPr spcFirstLastPara="1" wrap="square" lIns="0" tIns="0" rIns="0" bIns="0" anchor="t" anchorCtr="0">
            <a:noAutofit/>
          </a:bodyPr>
          <a:lstStyle/>
          <a:p>
            <a:pPr marL="0" lvl="0" indent="0" algn="ctr" rtl="0">
              <a:spcBef>
                <a:spcPts val="0"/>
              </a:spcBef>
              <a:spcAft>
                <a:spcPts val="0"/>
              </a:spcAft>
              <a:buNone/>
            </a:pPr>
            <a:r>
              <a:rPr lang="en-GB" sz="6000">
                <a:solidFill>
                  <a:srgbClr val="0C343D"/>
                </a:solidFill>
              </a:rPr>
              <a:t>Is Gael mé</a:t>
            </a:r>
            <a:endParaRPr sz="6000">
              <a:solidFill>
                <a:srgbClr val="0C343D"/>
              </a:solidFill>
            </a:endParaRPr>
          </a:p>
          <a:p>
            <a:pPr marL="0" lvl="0" indent="0" algn="ctr" rtl="0">
              <a:spcBef>
                <a:spcPts val="0"/>
              </a:spcBef>
              <a:spcAft>
                <a:spcPts val="0"/>
              </a:spcAft>
              <a:buNone/>
            </a:pPr>
            <a:r>
              <a:rPr lang="en-GB" sz="6000">
                <a:solidFill>
                  <a:srgbClr val="0C343D"/>
                </a:solidFill>
              </a:rPr>
              <a:t>Grá agus Sonas</a:t>
            </a:r>
            <a:endParaRPr sz="6000">
              <a:solidFill>
                <a:srgbClr val="0C343D"/>
              </a:solidFill>
            </a:endParaRPr>
          </a:p>
          <a:p>
            <a:pPr marL="0" lvl="0" indent="0" algn="ctr" rtl="0">
              <a:spcBef>
                <a:spcPts val="0"/>
              </a:spcBef>
              <a:spcAft>
                <a:spcPts val="0"/>
              </a:spcAft>
              <a:buNone/>
            </a:pPr>
            <a:r>
              <a:rPr lang="en-GB" sz="6000">
                <a:solidFill>
                  <a:srgbClr val="0C343D"/>
                </a:solidFill>
              </a:rPr>
              <a:t>Muinín agus Meas</a:t>
            </a:r>
            <a:endParaRPr sz="6000">
              <a:solidFill>
                <a:srgbClr val="0C343D"/>
              </a:solidFill>
            </a:endParaRPr>
          </a:p>
          <a:p>
            <a:pPr marL="0" lvl="0" indent="0" algn="ctr" rtl="0">
              <a:spcBef>
                <a:spcPts val="0"/>
              </a:spcBef>
              <a:spcAft>
                <a:spcPts val="0"/>
              </a:spcAft>
              <a:buNone/>
            </a:pPr>
            <a:r>
              <a:rPr lang="en-GB" sz="6000">
                <a:solidFill>
                  <a:srgbClr val="0C343D"/>
                </a:solidFill>
              </a:rPr>
              <a:t>Is fiú mé</a:t>
            </a:r>
            <a:endParaRPr sz="6000">
              <a:solidFill>
                <a:srgbClr val="0C343D"/>
              </a:solidFill>
            </a:endParaRPr>
          </a:p>
          <a:p>
            <a:pPr marL="0" lvl="0" indent="0" algn="ctr" rtl="0">
              <a:spcBef>
                <a:spcPts val="0"/>
              </a:spcBef>
              <a:spcAft>
                <a:spcPts val="0"/>
              </a:spcAft>
              <a:buNone/>
            </a:pPr>
            <a:r>
              <a:rPr lang="en-GB" sz="6000">
                <a:solidFill>
                  <a:srgbClr val="0C343D"/>
                </a:solidFill>
              </a:rPr>
              <a:t>Is Pobal Sinn</a:t>
            </a:r>
            <a:endParaRPr sz="6000">
              <a:solidFill>
                <a:srgbClr val="0C343D"/>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pic>
        <p:nvPicPr>
          <p:cNvPr id="306" name="Google Shape;306;g3cb123355f9fc03d_19"/>
          <p:cNvPicPr preferRelativeResize="0"/>
          <p:nvPr/>
        </p:nvPicPr>
        <p:blipFill>
          <a:blip r:embed="rId3">
            <a:alphaModFix/>
          </a:blip>
          <a:stretch>
            <a:fillRect/>
          </a:stretch>
        </p:blipFill>
        <p:spPr>
          <a:xfrm>
            <a:off x="129375" y="1456950"/>
            <a:ext cx="11910226" cy="51513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g3cb123355f9fc03d_6"/>
          <p:cNvSpPr txBox="1">
            <a:spLocks noGrp="1"/>
          </p:cNvSpPr>
          <p:nvPr>
            <p:ph type="title"/>
          </p:nvPr>
        </p:nvSpPr>
        <p:spPr>
          <a:xfrm>
            <a:off x="838200" y="365125"/>
            <a:ext cx="5601600" cy="5282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3600"/>
              <a:buFont typeface="Calibri"/>
              <a:buNone/>
            </a:pPr>
            <a:r>
              <a:rPr lang="en-GB" sz="7200" b="1">
                <a:solidFill>
                  <a:schemeClr val="accent4"/>
                </a:solidFill>
              </a:rPr>
              <a:t>Ag Ullmhú </a:t>
            </a:r>
            <a:endParaRPr sz="7200" b="1">
              <a:solidFill>
                <a:schemeClr val="accent4"/>
              </a:solidFill>
            </a:endParaRPr>
          </a:p>
          <a:p>
            <a:pPr marL="0" lvl="0" indent="0" algn="l" rtl="0">
              <a:spcBef>
                <a:spcPts val="0"/>
              </a:spcBef>
              <a:spcAft>
                <a:spcPts val="0"/>
              </a:spcAft>
              <a:buClr>
                <a:schemeClr val="dk1"/>
              </a:buClr>
              <a:buSzPts val="3600"/>
              <a:buFont typeface="Calibri"/>
              <a:buNone/>
            </a:pPr>
            <a:r>
              <a:rPr lang="en-GB" sz="7200" b="1">
                <a:solidFill>
                  <a:schemeClr val="accent4"/>
                </a:solidFill>
              </a:rPr>
              <a:t>don Dara Dianghlasáil </a:t>
            </a:r>
            <a:r>
              <a:rPr lang="en-GB" sz="3600"/>
              <a:t> </a:t>
            </a:r>
            <a:endParaRPr b="1"/>
          </a:p>
        </p:txBody>
      </p:sp>
      <p:sp>
        <p:nvSpPr>
          <p:cNvPr id="312" name="Google Shape;312;g3cb123355f9fc03d_6"/>
          <p:cNvSpPr txBox="1">
            <a:spLocks noGrp="1"/>
          </p:cNvSpPr>
          <p:nvPr>
            <p:ph type="body" idx="1"/>
          </p:nvPr>
        </p:nvSpPr>
        <p:spPr>
          <a:xfrm>
            <a:off x="6723525" y="134475"/>
            <a:ext cx="4630200" cy="6633900"/>
          </a:xfrm>
          <a:prstGeom prst="rect">
            <a:avLst/>
          </a:prstGeom>
          <a:solidFill>
            <a:srgbClr val="B7B7B7"/>
          </a:solidFill>
          <a:ln>
            <a:noFill/>
          </a:ln>
        </p:spPr>
        <p:txBody>
          <a:bodyPr spcFirstLastPara="1" wrap="square" lIns="91425" tIns="45700" rIns="91425" bIns="45700" anchor="t" anchorCtr="0">
            <a:noAutofit/>
          </a:bodyPr>
          <a:lstStyle/>
          <a:p>
            <a:pPr marL="228600" lvl="0" indent="-50800" algn="l" rtl="0">
              <a:lnSpc>
                <a:spcPct val="90000"/>
              </a:lnSpc>
              <a:spcBef>
                <a:spcPts val="0"/>
              </a:spcBef>
              <a:spcAft>
                <a:spcPts val="0"/>
              </a:spcAft>
              <a:buClr>
                <a:srgbClr val="0C343D"/>
              </a:buClr>
              <a:buSzPts val="3000"/>
              <a:buNone/>
            </a:pPr>
            <a:r>
              <a:rPr lang="en-GB" sz="3000">
                <a:solidFill>
                  <a:srgbClr val="0C343D"/>
                </a:solidFill>
              </a:rPr>
              <a:t>ISEF;</a:t>
            </a:r>
            <a:endParaRPr sz="3000">
              <a:solidFill>
                <a:srgbClr val="0C343D"/>
              </a:solidFill>
            </a:endParaRPr>
          </a:p>
          <a:p>
            <a:pPr marL="228600" lvl="0" indent="-50800" algn="l" rtl="0">
              <a:lnSpc>
                <a:spcPct val="90000"/>
              </a:lnSpc>
              <a:spcBef>
                <a:spcPts val="1000"/>
              </a:spcBef>
              <a:spcAft>
                <a:spcPts val="0"/>
              </a:spcAft>
              <a:buClr>
                <a:srgbClr val="0C343D"/>
              </a:buClr>
              <a:buSzPts val="3000"/>
              <a:buNone/>
            </a:pPr>
            <a:r>
              <a:rPr lang="en-GB" sz="3000">
                <a:solidFill>
                  <a:srgbClr val="0C343D"/>
                </a:solidFill>
              </a:rPr>
              <a:t>Restart;</a:t>
            </a:r>
            <a:endParaRPr sz="3000">
              <a:solidFill>
                <a:srgbClr val="0C343D"/>
              </a:solidFill>
            </a:endParaRPr>
          </a:p>
          <a:p>
            <a:pPr marL="228600" lvl="0" indent="-50800" algn="l" rtl="0">
              <a:lnSpc>
                <a:spcPct val="90000"/>
              </a:lnSpc>
              <a:spcBef>
                <a:spcPts val="1000"/>
              </a:spcBef>
              <a:spcAft>
                <a:spcPts val="0"/>
              </a:spcAft>
              <a:buClr>
                <a:srgbClr val="0C343D"/>
              </a:buClr>
              <a:buSzPts val="3000"/>
              <a:buNone/>
            </a:pPr>
            <a:r>
              <a:rPr lang="en-GB" sz="3000">
                <a:solidFill>
                  <a:srgbClr val="0C343D"/>
                </a:solidFill>
              </a:rPr>
              <a:t>Pleanáil FBS;</a:t>
            </a:r>
            <a:endParaRPr sz="3000">
              <a:solidFill>
                <a:srgbClr val="0C343D"/>
              </a:solidFill>
            </a:endParaRPr>
          </a:p>
          <a:p>
            <a:pPr marL="228600" lvl="0" indent="-50800" algn="l" rtl="0">
              <a:lnSpc>
                <a:spcPct val="90000"/>
              </a:lnSpc>
              <a:spcBef>
                <a:spcPts val="1000"/>
              </a:spcBef>
              <a:spcAft>
                <a:spcPts val="0"/>
              </a:spcAft>
              <a:buClr>
                <a:srgbClr val="0C343D"/>
              </a:buClr>
              <a:buSzPts val="3000"/>
              <a:buNone/>
            </a:pPr>
            <a:r>
              <a:rPr lang="en-GB" sz="3000">
                <a:solidFill>
                  <a:srgbClr val="0C343D"/>
                </a:solidFill>
              </a:rPr>
              <a:t>Tosaíochtaí aontaithe – cad é ba mhaith linn go géarthréimhseach (gach lá) go fadtréimhseach (ag deireadh na dianghlasála)</a:t>
            </a:r>
            <a:endParaRPr sz="3000">
              <a:solidFill>
                <a:srgbClr val="0C343D"/>
              </a:solidFill>
            </a:endParaRPr>
          </a:p>
          <a:p>
            <a:pPr marL="228600" lvl="0" indent="-50800" algn="l" rtl="0">
              <a:lnSpc>
                <a:spcPct val="90000"/>
              </a:lnSpc>
              <a:spcBef>
                <a:spcPts val="1000"/>
              </a:spcBef>
              <a:spcAft>
                <a:spcPts val="0"/>
              </a:spcAft>
              <a:buClr>
                <a:srgbClr val="0C343D"/>
              </a:buClr>
              <a:buSzPts val="3000"/>
              <a:buNone/>
            </a:pPr>
            <a:r>
              <a:rPr lang="en-GB" sz="3000">
                <a:solidFill>
                  <a:srgbClr val="0C343D"/>
                </a:solidFill>
              </a:rPr>
              <a:t>Téamaí lárnacha – monatóireacht, cuntasacht, </a:t>
            </a:r>
            <a:endParaRPr sz="3000">
              <a:solidFill>
                <a:srgbClr val="0C343D"/>
              </a:solidFill>
            </a:endParaRPr>
          </a:p>
          <a:p>
            <a:pPr marL="228600" lvl="0" indent="-50800" algn="l" rtl="0">
              <a:lnSpc>
                <a:spcPct val="90000"/>
              </a:lnSpc>
              <a:spcBef>
                <a:spcPts val="1000"/>
              </a:spcBef>
              <a:spcAft>
                <a:spcPts val="0"/>
              </a:spcAft>
              <a:buClr>
                <a:srgbClr val="0C343D"/>
              </a:buClr>
              <a:buSzPts val="3000"/>
              <a:buNone/>
            </a:pPr>
            <a:r>
              <a:rPr lang="en-GB" sz="3000">
                <a:solidFill>
                  <a:srgbClr val="0C343D"/>
                </a:solidFill>
              </a:rPr>
              <a:t>Attention to detail and immediate follow up.</a:t>
            </a:r>
            <a:endParaRPr sz="3000">
              <a:solidFill>
                <a:srgbClr val="0C343D"/>
              </a:solidFill>
            </a:endParaRPr>
          </a:p>
          <a:p>
            <a:pPr marL="228600" lvl="0" indent="-50800" algn="l" rtl="0">
              <a:lnSpc>
                <a:spcPct val="90000"/>
              </a:lnSpc>
              <a:spcBef>
                <a:spcPts val="1000"/>
              </a:spcBef>
              <a:spcAft>
                <a:spcPts val="0"/>
              </a:spcAft>
              <a:buClr>
                <a:srgbClr val="0C343D"/>
              </a:buClr>
              <a:buSzPts val="3000"/>
              <a:buNone/>
            </a:pPr>
            <a:r>
              <a:rPr lang="en-GB" sz="3000">
                <a:solidFill>
                  <a:srgbClr val="0C343D"/>
                </a:solidFill>
              </a:rPr>
              <a:t>Taighde:</a:t>
            </a:r>
            <a:endParaRPr sz="3000">
              <a:solidFill>
                <a:srgbClr val="0C343D"/>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10"/>
          <p:cNvSpPr txBox="1">
            <a:spLocks noGrp="1"/>
          </p:cNvSpPr>
          <p:nvPr>
            <p:ph type="title"/>
          </p:nvPr>
        </p:nvSpPr>
        <p:spPr>
          <a:xfrm>
            <a:off x="6783300" y="365125"/>
            <a:ext cx="45705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400"/>
              <a:buFont typeface="Calibri"/>
              <a:buNone/>
            </a:pPr>
            <a:r>
              <a:rPr lang="en-GB" sz="9000" b="1">
                <a:solidFill>
                  <a:schemeClr val="accent4"/>
                </a:solidFill>
              </a:rPr>
              <a:t>Taighde:</a:t>
            </a:r>
            <a:endParaRPr sz="9000" b="1">
              <a:solidFill>
                <a:schemeClr val="accent4"/>
              </a:solidFill>
            </a:endParaRPr>
          </a:p>
        </p:txBody>
      </p:sp>
      <p:pic>
        <p:nvPicPr>
          <p:cNvPr id="318" name="Google Shape;318;p10"/>
          <p:cNvPicPr preferRelativeResize="0">
            <a:picLocks noGrp="1"/>
          </p:cNvPicPr>
          <p:nvPr>
            <p:ph type="body" idx="1"/>
          </p:nvPr>
        </p:nvPicPr>
        <p:blipFill rotWithShape="1">
          <a:blip r:embed="rId3">
            <a:alphaModFix/>
          </a:blip>
          <a:srcRect l="25124" t="14140" r="26617" b="607"/>
          <a:stretch/>
        </p:blipFill>
        <p:spPr>
          <a:xfrm>
            <a:off x="584851" y="533965"/>
            <a:ext cx="4106400" cy="5175300"/>
          </a:xfrm>
          <a:prstGeom prst="rect">
            <a:avLst/>
          </a:prstGeom>
          <a:noFill/>
          <a:ln>
            <a:noFill/>
          </a:ln>
        </p:spPr>
      </p:pic>
      <p:pic>
        <p:nvPicPr>
          <p:cNvPr id="319" name="Google Shape;319;p10"/>
          <p:cNvPicPr preferRelativeResize="0"/>
          <p:nvPr/>
        </p:nvPicPr>
        <p:blipFill>
          <a:blip r:embed="rId4">
            <a:alphaModFix/>
          </a:blip>
          <a:stretch>
            <a:fillRect/>
          </a:stretch>
        </p:blipFill>
        <p:spPr>
          <a:xfrm>
            <a:off x="4843651" y="1843088"/>
            <a:ext cx="6486512" cy="486251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gc467ca354d_5_0"/>
          <p:cNvSpPr txBox="1">
            <a:spLocks noGrp="1"/>
          </p:cNvSpPr>
          <p:nvPr>
            <p:ph type="title"/>
          </p:nvPr>
        </p:nvSpPr>
        <p:spPr>
          <a:xfrm>
            <a:off x="0" y="173824"/>
            <a:ext cx="3602181" cy="6116139"/>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a:buNone/>
            </a:pPr>
            <a:r>
              <a:rPr lang="en-GB" sz="6000" b="1" dirty="0" err="1">
                <a:solidFill>
                  <a:schemeClr val="accent5"/>
                </a:solidFill>
              </a:rPr>
              <a:t>Úsáid</a:t>
            </a:r>
            <a:r>
              <a:rPr lang="en-GB" sz="6000" b="1" dirty="0">
                <a:solidFill>
                  <a:schemeClr val="accent5"/>
                </a:solidFill>
              </a:rPr>
              <a:t> </a:t>
            </a:r>
            <a:r>
              <a:rPr lang="en-GB" sz="6000" b="1" dirty="0" err="1">
                <a:solidFill>
                  <a:schemeClr val="accent5"/>
                </a:solidFill>
              </a:rPr>
              <a:t>na</a:t>
            </a:r>
            <a:r>
              <a:rPr lang="en-GB" sz="6000" b="1" dirty="0">
                <a:solidFill>
                  <a:schemeClr val="accent5"/>
                </a:solidFill>
              </a:rPr>
              <a:t>      n-</a:t>
            </a:r>
            <a:r>
              <a:rPr lang="en-GB" sz="6000" b="1" dirty="0" err="1">
                <a:solidFill>
                  <a:schemeClr val="accent5"/>
                </a:solidFill>
              </a:rPr>
              <a:t>Achmhainn</a:t>
            </a:r>
            <a:r>
              <a:rPr lang="en-GB" b="1" dirty="0" err="1">
                <a:solidFill>
                  <a:schemeClr val="accent5"/>
                </a:solidFill>
              </a:rPr>
              <a:t>í</a:t>
            </a:r>
            <a:endParaRPr dirty="0">
              <a:solidFill>
                <a:schemeClr val="accent5"/>
              </a:solidFill>
            </a:endParaRPr>
          </a:p>
        </p:txBody>
      </p:sp>
      <p:pic>
        <p:nvPicPr>
          <p:cNvPr id="325" name="Google Shape;325;gc467ca354d_5_0"/>
          <p:cNvPicPr preferRelativeResize="0">
            <a:picLocks noGrp="1"/>
          </p:cNvPicPr>
          <p:nvPr>
            <p:ph type="body" idx="1"/>
          </p:nvPr>
        </p:nvPicPr>
        <p:blipFill rotWithShape="1">
          <a:blip r:embed="rId3">
            <a:alphaModFix/>
          </a:blip>
          <a:srcRect l="10913" t="14777" r="7152"/>
          <a:stretch/>
        </p:blipFill>
        <p:spPr>
          <a:xfrm>
            <a:off x="3416200" y="1236225"/>
            <a:ext cx="4512300" cy="4503300"/>
          </a:xfrm>
          <a:prstGeom prst="rect">
            <a:avLst/>
          </a:prstGeom>
          <a:noFill/>
          <a:ln>
            <a:noFill/>
          </a:ln>
        </p:spPr>
      </p:pic>
      <p:pic>
        <p:nvPicPr>
          <p:cNvPr id="326" name="Google Shape;326;gc467ca354d_5_0"/>
          <p:cNvPicPr preferRelativeResize="0"/>
          <p:nvPr/>
        </p:nvPicPr>
        <p:blipFill rotWithShape="1">
          <a:blip r:embed="rId4">
            <a:alphaModFix/>
          </a:blip>
          <a:srcRect l="27098" t="28391" r="18920" b="12073"/>
          <a:stretch/>
        </p:blipFill>
        <p:spPr>
          <a:xfrm>
            <a:off x="8153075" y="65975"/>
            <a:ext cx="3929374" cy="3613199"/>
          </a:xfrm>
          <a:prstGeom prst="rect">
            <a:avLst/>
          </a:prstGeom>
          <a:noFill/>
          <a:ln w="9525" cap="flat" cmpd="sng">
            <a:solidFill>
              <a:srgbClr val="4B732F"/>
            </a:solidFill>
            <a:prstDash val="solid"/>
            <a:round/>
            <a:headEnd type="none" w="sm" len="sm"/>
            <a:tailEnd type="none" w="sm" len="sm"/>
          </a:ln>
        </p:spPr>
      </p:pic>
      <p:pic>
        <p:nvPicPr>
          <p:cNvPr id="327" name="Google Shape;327;gc467ca354d_5_0"/>
          <p:cNvPicPr preferRelativeResize="0"/>
          <p:nvPr/>
        </p:nvPicPr>
        <p:blipFill rotWithShape="1">
          <a:blip r:embed="rId5">
            <a:alphaModFix/>
          </a:blip>
          <a:srcRect t="8999"/>
          <a:stretch/>
        </p:blipFill>
        <p:spPr>
          <a:xfrm>
            <a:off x="8153075" y="3826349"/>
            <a:ext cx="4038927" cy="316429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gc467ca354d_5_8"/>
          <p:cNvSpPr txBox="1">
            <a:spLocks noGrp="1"/>
          </p:cNvSpPr>
          <p:nvPr>
            <p:ph type="title"/>
          </p:nvPr>
        </p:nvSpPr>
        <p:spPr>
          <a:xfrm>
            <a:off x="720475" y="276825"/>
            <a:ext cx="2885100" cy="62721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4400"/>
              <a:buFont typeface="Calibri"/>
              <a:buNone/>
            </a:pPr>
            <a:r>
              <a:rPr lang="en-GB" sz="6000" b="1">
                <a:solidFill>
                  <a:schemeClr val="accent4"/>
                </a:solidFill>
              </a:rPr>
              <a:t>Grá dár ndaltaí</a:t>
            </a:r>
            <a:r>
              <a:rPr lang="en-GB" sz="6000">
                <a:solidFill>
                  <a:schemeClr val="accent4"/>
                </a:solidFill>
              </a:rPr>
              <a:t> = déanaimid plé orthu ó dhubh go dubh</a:t>
            </a:r>
            <a:endParaRPr sz="6000">
              <a:solidFill>
                <a:schemeClr val="accent4"/>
              </a:solidFill>
            </a:endParaRPr>
          </a:p>
        </p:txBody>
      </p:sp>
      <p:sp>
        <p:nvSpPr>
          <p:cNvPr id="333" name="Google Shape;333;gc467ca354d_5_8"/>
          <p:cNvSpPr txBox="1">
            <a:spLocks noGrp="1"/>
          </p:cNvSpPr>
          <p:nvPr>
            <p:ph type="body" idx="1"/>
          </p:nvPr>
        </p:nvSpPr>
        <p:spPr>
          <a:xfrm>
            <a:off x="4164825" y="625500"/>
            <a:ext cx="7174500" cy="5607000"/>
          </a:xfrm>
          <a:prstGeom prst="rect">
            <a:avLst/>
          </a:prstGeom>
          <a:solidFill>
            <a:srgbClr val="B7B7B7"/>
          </a:solidFill>
        </p:spPr>
        <p:txBody>
          <a:bodyPr spcFirstLastPara="1" wrap="square" lIns="91425" tIns="45700" rIns="91425" bIns="45700" anchor="t" anchorCtr="0">
            <a:normAutofit/>
          </a:bodyPr>
          <a:lstStyle/>
          <a:p>
            <a:pPr marL="0" lvl="0" indent="0" algn="l" rtl="0">
              <a:spcBef>
                <a:spcPts val="0"/>
              </a:spcBef>
              <a:spcAft>
                <a:spcPts val="0"/>
              </a:spcAft>
              <a:buNone/>
            </a:pPr>
            <a:r>
              <a:rPr lang="en-GB" sz="3200">
                <a:solidFill>
                  <a:srgbClr val="274E13"/>
                </a:solidFill>
                <a:latin typeface="Barlow Semi Condensed"/>
                <a:ea typeface="Barlow Semi Condensed"/>
                <a:cs typeface="Barlow Semi Condensed"/>
                <a:sym typeface="Barlow Semi Condensed"/>
              </a:rPr>
              <a:t>Cumarsáid foirne rí-thábhachtach chun monatóireacht agus idirghábháil a dhéanamh mar is ceart.</a:t>
            </a:r>
            <a:endParaRPr sz="3200">
              <a:solidFill>
                <a:srgbClr val="274E13"/>
              </a:solidFill>
              <a:latin typeface="Barlow Semi Condensed"/>
              <a:ea typeface="Barlow Semi Condensed"/>
              <a:cs typeface="Barlow Semi Condensed"/>
              <a:sym typeface="Barlow Semi Condensed"/>
            </a:endParaRPr>
          </a:p>
          <a:p>
            <a:pPr marL="0" lvl="0" indent="0" algn="l" rtl="0">
              <a:spcBef>
                <a:spcPts val="0"/>
              </a:spcBef>
              <a:spcAft>
                <a:spcPts val="0"/>
              </a:spcAft>
              <a:buNone/>
            </a:pPr>
            <a:endParaRPr sz="3200">
              <a:solidFill>
                <a:srgbClr val="274E13"/>
              </a:solidFill>
              <a:latin typeface="Barlow Semi Condensed"/>
              <a:ea typeface="Barlow Semi Condensed"/>
              <a:cs typeface="Barlow Semi Condensed"/>
              <a:sym typeface="Barlow Semi Condensed"/>
            </a:endParaRPr>
          </a:p>
          <a:p>
            <a:pPr marL="0" lvl="0" indent="0" algn="l" rtl="0">
              <a:spcBef>
                <a:spcPts val="0"/>
              </a:spcBef>
              <a:spcAft>
                <a:spcPts val="0"/>
              </a:spcAft>
              <a:buNone/>
            </a:pPr>
            <a:r>
              <a:rPr lang="en-GB" sz="3200">
                <a:solidFill>
                  <a:srgbClr val="274E13"/>
                </a:solidFill>
                <a:latin typeface="Barlow Semi Condensed"/>
                <a:ea typeface="Barlow Semi Condensed"/>
                <a:cs typeface="Barlow Semi Condensed"/>
                <a:sym typeface="Barlow Semi Condensed"/>
              </a:rPr>
              <a:t>Cruinnithe/cumarsáid roinne</a:t>
            </a:r>
            <a:endParaRPr sz="3200">
              <a:solidFill>
                <a:srgbClr val="274E13"/>
              </a:solidFill>
              <a:latin typeface="Barlow Semi Condensed"/>
              <a:ea typeface="Barlow Semi Condensed"/>
              <a:cs typeface="Barlow Semi Condensed"/>
              <a:sym typeface="Barlow Semi Condensed"/>
            </a:endParaRPr>
          </a:p>
          <a:p>
            <a:pPr marL="0" lvl="0" indent="0" algn="l" rtl="0">
              <a:spcBef>
                <a:spcPts val="0"/>
              </a:spcBef>
              <a:spcAft>
                <a:spcPts val="0"/>
              </a:spcAft>
              <a:buNone/>
            </a:pPr>
            <a:endParaRPr sz="3200">
              <a:solidFill>
                <a:srgbClr val="274E13"/>
              </a:solidFill>
              <a:latin typeface="Barlow Semi Condensed"/>
              <a:ea typeface="Barlow Semi Condensed"/>
              <a:cs typeface="Barlow Semi Condensed"/>
              <a:sym typeface="Barlow Semi Condensed"/>
            </a:endParaRPr>
          </a:p>
          <a:p>
            <a:pPr marL="0" lvl="0" indent="0" algn="l" rtl="0">
              <a:spcBef>
                <a:spcPts val="0"/>
              </a:spcBef>
              <a:spcAft>
                <a:spcPts val="0"/>
              </a:spcAft>
              <a:buNone/>
            </a:pPr>
            <a:r>
              <a:rPr lang="en-GB" sz="3200">
                <a:solidFill>
                  <a:srgbClr val="274E13"/>
                </a:solidFill>
                <a:latin typeface="Barlow Semi Condensed"/>
                <a:ea typeface="Barlow Semi Condensed"/>
                <a:cs typeface="Barlow Semi Condensed"/>
                <a:sym typeface="Barlow Semi Condensed"/>
              </a:rPr>
              <a:t>Cruinnithe/cumarsáid CB</a:t>
            </a:r>
            <a:endParaRPr sz="3200">
              <a:solidFill>
                <a:srgbClr val="274E13"/>
              </a:solidFill>
              <a:latin typeface="Barlow Semi Condensed"/>
              <a:ea typeface="Barlow Semi Condensed"/>
              <a:cs typeface="Barlow Semi Condensed"/>
              <a:sym typeface="Barlow Semi Condensed"/>
            </a:endParaRPr>
          </a:p>
          <a:p>
            <a:pPr marL="0" lvl="0" indent="0" algn="l" rtl="0">
              <a:spcBef>
                <a:spcPts val="0"/>
              </a:spcBef>
              <a:spcAft>
                <a:spcPts val="0"/>
              </a:spcAft>
              <a:buNone/>
            </a:pPr>
            <a:endParaRPr sz="3200">
              <a:solidFill>
                <a:srgbClr val="274E13"/>
              </a:solidFill>
              <a:latin typeface="Barlow Semi Condensed"/>
              <a:ea typeface="Barlow Semi Condensed"/>
              <a:cs typeface="Barlow Semi Condensed"/>
              <a:sym typeface="Barlow Semi Condensed"/>
            </a:endParaRPr>
          </a:p>
          <a:p>
            <a:pPr marL="0" lvl="0" indent="0" algn="l" rtl="0">
              <a:spcBef>
                <a:spcPts val="0"/>
              </a:spcBef>
              <a:spcAft>
                <a:spcPts val="0"/>
              </a:spcAft>
              <a:buNone/>
            </a:pPr>
            <a:r>
              <a:rPr lang="en-GB" sz="3200">
                <a:solidFill>
                  <a:srgbClr val="274E13"/>
                </a:solidFill>
                <a:latin typeface="Barlow Semi Condensed"/>
                <a:ea typeface="Barlow Semi Condensed"/>
                <a:cs typeface="Barlow Semi Condensed"/>
                <a:sym typeface="Barlow Semi Condensed"/>
              </a:rPr>
              <a:t>Cruinnithe FCS/CnabP</a:t>
            </a:r>
            <a:endParaRPr sz="3200">
              <a:solidFill>
                <a:srgbClr val="274E13"/>
              </a:solidFill>
              <a:latin typeface="Barlow Semi Condensed"/>
              <a:ea typeface="Barlow Semi Condensed"/>
              <a:cs typeface="Barlow Semi Condensed"/>
              <a:sym typeface="Barlow Semi Condensed"/>
            </a:endParaRPr>
          </a:p>
          <a:p>
            <a:pPr marL="0" lvl="0" indent="0" algn="l" rtl="0">
              <a:spcBef>
                <a:spcPts val="0"/>
              </a:spcBef>
              <a:spcAft>
                <a:spcPts val="0"/>
              </a:spcAft>
              <a:buNone/>
            </a:pPr>
            <a:endParaRPr sz="3200">
              <a:solidFill>
                <a:srgbClr val="274E13"/>
              </a:solidFill>
              <a:latin typeface="Barlow Semi Condensed"/>
              <a:ea typeface="Barlow Semi Condensed"/>
              <a:cs typeface="Barlow Semi Condensed"/>
              <a:sym typeface="Barlow Semi Condensed"/>
            </a:endParaRPr>
          </a:p>
          <a:p>
            <a:pPr marL="0" lvl="0" indent="0" algn="l" rtl="0">
              <a:spcBef>
                <a:spcPts val="0"/>
              </a:spcBef>
              <a:spcAft>
                <a:spcPts val="0"/>
              </a:spcAft>
              <a:buNone/>
            </a:pPr>
            <a:r>
              <a:rPr lang="en-GB" sz="3200">
                <a:solidFill>
                  <a:srgbClr val="274E13"/>
                </a:solidFill>
                <a:latin typeface="Barlow Semi Condensed"/>
                <a:ea typeface="Barlow Semi Condensed"/>
                <a:cs typeface="Barlow Semi Condensed"/>
                <a:sym typeface="Barlow Semi Condensed"/>
              </a:rPr>
              <a:t>Cumarsáid le tuismitheoirí: Parent App</a:t>
            </a:r>
            <a:endParaRPr sz="3200">
              <a:solidFill>
                <a:srgbClr val="274E13"/>
              </a:solidFill>
              <a:latin typeface="Barlow Semi Condensed"/>
              <a:ea typeface="Barlow Semi Condensed"/>
              <a:cs typeface="Barlow Semi Condensed"/>
              <a:sym typeface="Barlow Semi Condensed"/>
            </a:endParaRPr>
          </a:p>
          <a:p>
            <a:pPr marL="0" lvl="0" indent="0" algn="l" rtl="0">
              <a:spcBef>
                <a:spcPts val="0"/>
              </a:spcBef>
              <a:spcAft>
                <a:spcPts val="0"/>
              </a:spcAft>
              <a:buNone/>
            </a:pPr>
            <a:endParaRPr sz="2000">
              <a:latin typeface="Calibri"/>
              <a:ea typeface="Calibri"/>
              <a:cs typeface="Calibri"/>
              <a:sym typeface="Calibri"/>
            </a:endParaRPr>
          </a:p>
          <a:p>
            <a:pPr marL="0" lvl="0" indent="0" algn="l" rtl="0">
              <a:spcBef>
                <a:spcPts val="0"/>
              </a:spcBef>
              <a:spcAft>
                <a:spcPts val="0"/>
              </a:spcAft>
              <a:buClr>
                <a:schemeClr val="lt1"/>
              </a:buClr>
              <a:buSzPts val="2000"/>
              <a:buFont typeface="Calibri"/>
              <a:buNone/>
            </a:pPr>
            <a:endParaRPr sz="2000">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18"/>
          <p:cNvSpPr txBox="1">
            <a:spLocks noGrp="1"/>
          </p:cNvSpPr>
          <p:nvPr>
            <p:ph type="title"/>
          </p:nvPr>
        </p:nvSpPr>
        <p:spPr>
          <a:xfrm>
            <a:off x="838200" y="365125"/>
            <a:ext cx="4421100" cy="53124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sz="7000" b="1">
                <a:solidFill>
                  <a:schemeClr val="accent4"/>
                </a:solidFill>
              </a:rPr>
              <a:t>Pleanáil Eanáir – Márta</a:t>
            </a:r>
            <a:endParaRPr sz="7000" b="1">
              <a:solidFill>
                <a:schemeClr val="accent4"/>
              </a:solidFill>
            </a:endParaRPr>
          </a:p>
        </p:txBody>
      </p:sp>
      <p:sp>
        <p:nvSpPr>
          <p:cNvPr id="339" name="Google Shape;339;p18"/>
          <p:cNvSpPr txBox="1">
            <a:spLocks noGrp="1"/>
          </p:cNvSpPr>
          <p:nvPr>
            <p:ph type="body" idx="1"/>
          </p:nvPr>
        </p:nvSpPr>
        <p:spPr>
          <a:xfrm>
            <a:off x="5121425" y="493050"/>
            <a:ext cx="6232500" cy="5684100"/>
          </a:xfrm>
          <a:prstGeom prst="rect">
            <a:avLst/>
          </a:prstGeom>
          <a:solidFill>
            <a:srgbClr val="B7B7B7"/>
          </a:solid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None/>
            </a:pPr>
            <a:r>
              <a:rPr lang="en-GB" sz="3000">
                <a:solidFill>
                  <a:srgbClr val="274E13"/>
                </a:solidFill>
              </a:rPr>
              <a:t>Ceangal lárnach leis an PFS;</a:t>
            </a:r>
            <a:endParaRPr sz="3000">
              <a:solidFill>
                <a:srgbClr val="274E13"/>
              </a:solidFill>
            </a:endParaRPr>
          </a:p>
          <a:p>
            <a:pPr marL="0" lvl="0" indent="0" algn="l" rtl="0">
              <a:lnSpc>
                <a:spcPct val="90000"/>
              </a:lnSpc>
              <a:spcBef>
                <a:spcPts val="1000"/>
              </a:spcBef>
              <a:spcAft>
                <a:spcPts val="0"/>
              </a:spcAft>
              <a:buNone/>
            </a:pPr>
            <a:r>
              <a:rPr lang="en-GB" sz="3000" b="1">
                <a:solidFill>
                  <a:srgbClr val="274E13"/>
                </a:solidFill>
              </a:rPr>
              <a:t>Tosaíochtaí</a:t>
            </a:r>
            <a:r>
              <a:rPr lang="en-GB" sz="3000">
                <a:solidFill>
                  <a:srgbClr val="274E13"/>
                </a:solidFill>
              </a:rPr>
              <a:t>:</a:t>
            </a:r>
            <a:endParaRPr sz="3000">
              <a:solidFill>
                <a:srgbClr val="274E13"/>
              </a:solidFill>
            </a:endParaRPr>
          </a:p>
          <a:p>
            <a:pPr marL="457200" lvl="0" indent="-509905" algn="l" rtl="0">
              <a:lnSpc>
                <a:spcPct val="90000"/>
              </a:lnSpc>
              <a:spcBef>
                <a:spcPts val="1000"/>
              </a:spcBef>
              <a:spcAft>
                <a:spcPts val="0"/>
              </a:spcAft>
              <a:buClr>
                <a:srgbClr val="274E13"/>
              </a:buClr>
              <a:buSzPts val="3000"/>
              <a:buFont typeface="Calibri"/>
              <a:buAutoNum type="arabicPeriod"/>
            </a:pPr>
            <a:r>
              <a:rPr lang="en-GB" sz="3000" b="1">
                <a:solidFill>
                  <a:srgbClr val="274E13"/>
                </a:solidFill>
              </a:rPr>
              <a:t>Cumhdach Páistí </a:t>
            </a:r>
            <a:r>
              <a:rPr lang="en-GB" sz="3000">
                <a:solidFill>
                  <a:srgbClr val="274E13"/>
                </a:solidFill>
              </a:rPr>
              <a:t>- sampla le teacht</a:t>
            </a:r>
            <a:endParaRPr sz="3000">
              <a:solidFill>
                <a:srgbClr val="274E13"/>
              </a:solidFill>
            </a:endParaRPr>
          </a:p>
          <a:p>
            <a:pPr marL="457200" lvl="0" indent="-509905" algn="l" rtl="0">
              <a:lnSpc>
                <a:spcPct val="90000"/>
              </a:lnSpc>
              <a:spcBef>
                <a:spcPts val="1000"/>
              </a:spcBef>
              <a:spcAft>
                <a:spcPts val="0"/>
              </a:spcAft>
              <a:buClr>
                <a:srgbClr val="274E13"/>
              </a:buClr>
              <a:buSzPts val="3000"/>
              <a:buFont typeface="Calibri"/>
              <a:buAutoNum type="arabicPeriod"/>
            </a:pPr>
            <a:r>
              <a:rPr lang="en-GB" sz="3000" b="1">
                <a:solidFill>
                  <a:srgbClr val="274E13"/>
                </a:solidFill>
              </a:rPr>
              <a:t>Tinreamh</a:t>
            </a:r>
            <a:r>
              <a:rPr lang="en-GB" sz="3000">
                <a:solidFill>
                  <a:srgbClr val="274E13"/>
                </a:solidFill>
              </a:rPr>
              <a:t> - sampla le teacht </a:t>
            </a:r>
            <a:endParaRPr sz="3000">
              <a:solidFill>
                <a:srgbClr val="274E13"/>
              </a:solidFill>
            </a:endParaRPr>
          </a:p>
          <a:p>
            <a:pPr marL="457200" lvl="0" indent="-509905" algn="l" rtl="0">
              <a:lnSpc>
                <a:spcPct val="90000"/>
              </a:lnSpc>
              <a:spcBef>
                <a:spcPts val="1000"/>
              </a:spcBef>
              <a:spcAft>
                <a:spcPts val="0"/>
              </a:spcAft>
              <a:buClr>
                <a:srgbClr val="274E13"/>
              </a:buClr>
              <a:buSzPts val="3000"/>
              <a:buFont typeface="Calibri"/>
              <a:buAutoNum type="arabicPeriod"/>
            </a:pPr>
            <a:r>
              <a:rPr lang="en-GB" sz="3000">
                <a:solidFill>
                  <a:srgbClr val="274E13"/>
                </a:solidFill>
              </a:rPr>
              <a:t>Sabháilteacht ar Líne</a:t>
            </a:r>
            <a:endParaRPr sz="3000">
              <a:solidFill>
                <a:srgbClr val="274E13"/>
              </a:solidFill>
            </a:endParaRPr>
          </a:p>
          <a:p>
            <a:pPr marL="457200" lvl="0" indent="-509905" algn="l" rtl="0">
              <a:lnSpc>
                <a:spcPct val="90000"/>
              </a:lnSpc>
              <a:spcBef>
                <a:spcPts val="1000"/>
              </a:spcBef>
              <a:spcAft>
                <a:spcPts val="0"/>
              </a:spcAft>
              <a:buClr>
                <a:srgbClr val="274E13"/>
              </a:buClr>
              <a:buSzPts val="3000"/>
              <a:buFont typeface="Calibri"/>
              <a:buAutoNum type="arabicPeriod"/>
            </a:pPr>
            <a:r>
              <a:rPr lang="en-GB" sz="3000">
                <a:solidFill>
                  <a:srgbClr val="274E13"/>
                </a:solidFill>
              </a:rPr>
              <a:t>An Ghaeilge</a:t>
            </a:r>
            <a:endParaRPr sz="3000">
              <a:solidFill>
                <a:srgbClr val="274E13"/>
              </a:solidFill>
            </a:endParaRPr>
          </a:p>
          <a:p>
            <a:pPr marL="457200" lvl="0" indent="-509905" algn="l" rtl="0">
              <a:lnSpc>
                <a:spcPct val="90000"/>
              </a:lnSpc>
              <a:spcBef>
                <a:spcPts val="1000"/>
              </a:spcBef>
              <a:spcAft>
                <a:spcPts val="0"/>
              </a:spcAft>
              <a:buClr>
                <a:srgbClr val="274E13"/>
              </a:buClr>
              <a:buSzPts val="3000"/>
              <a:buAutoNum type="arabicPeriod"/>
            </a:pPr>
            <a:r>
              <a:rPr lang="en-GB" sz="3000">
                <a:solidFill>
                  <a:srgbClr val="274E13"/>
                </a:solidFill>
              </a:rPr>
              <a:t>RSO</a:t>
            </a:r>
            <a:endParaRPr sz="3000">
              <a:solidFill>
                <a:srgbClr val="274E13"/>
              </a:solidFill>
            </a:endParaRPr>
          </a:p>
          <a:p>
            <a:pPr marL="457200" lvl="0" indent="-509905" algn="l" rtl="0">
              <a:lnSpc>
                <a:spcPct val="90000"/>
              </a:lnSpc>
              <a:spcBef>
                <a:spcPts val="1000"/>
              </a:spcBef>
              <a:spcAft>
                <a:spcPts val="0"/>
              </a:spcAft>
              <a:buClr>
                <a:srgbClr val="274E13"/>
              </a:buClr>
              <a:buSzPts val="3000"/>
              <a:buFont typeface="Calibri"/>
              <a:buAutoNum type="arabicPeriod"/>
            </a:pPr>
            <a:r>
              <a:rPr lang="en-GB" sz="3000">
                <a:solidFill>
                  <a:srgbClr val="274E13"/>
                </a:solidFill>
              </a:rPr>
              <a:t>Forbairt Phearsanta</a:t>
            </a:r>
            <a:endParaRPr sz="3000">
              <a:solidFill>
                <a:srgbClr val="274E13"/>
              </a:solidFill>
            </a:endParaRPr>
          </a:p>
          <a:p>
            <a:pPr marL="457200" lvl="0" indent="-509905" algn="l" rtl="0">
              <a:lnSpc>
                <a:spcPct val="90000"/>
              </a:lnSpc>
              <a:spcBef>
                <a:spcPts val="1000"/>
              </a:spcBef>
              <a:spcAft>
                <a:spcPts val="0"/>
              </a:spcAft>
              <a:buClr>
                <a:srgbClr val="274E13"/>
              </a:buClr>
              <a:buSzPts val="3000"/>
              <a:buFont typeface="Calibri"/>
              <a:buAutoNum type="arabicPeriod"/>
            </a:pPr>
            <a:r>
              <a:rPr lang="en-GB" sz="3000">
                <a:solidFill>
                  <a:srgbClr val="274E13"/>
                </a:solidFill>
              </a:rPr>
              <a:t>Gael Cheannaireacht agus Guth na nDaltaí</a:t>
            </a:r>
            <a:endParaRPr sz="3000">
              <a:solidFill>
                <a:srgbClr val="274E13"/>
              </a:solidFill>
            </a:endParaRPr>
          </a:p>
          <a:p>
            <a:pPr marL="457200" lvl="0" indent="-509905" algn="l" rtl="0">
              <a:lnSpc>
                <a:spcPct val="90000"/>
              </a:lnSpc>
              <a:spcBef>
                <a:spcPts val="1000"/>
              </a:spcBef>
              <a:spcAft>
                <a:spcPts val="0"/>
              </a:spcAft>
              <a:buClr>
                <a:srgbClr val="274E13"/>
              </a:buClr>
              <a:buSzPts val="3000"/>
              <a:buFont typeface="Calibri"/>
              <a:buAutoNum type="arabicPeriod"/>
            </a:pPr>
            <a:r>
              <a:rPr lang="en-GB" sz="3000">
                <a:solidFill>
                  <a:srgbClr val="274E13"/>
                </a:solidFill>
              </a:rPr>
              <a:t>THAW</a:t>
            </a:r>
            <a:endParaRPr sz="3000">
              <a:solidFill>
                <a:srgbClr val="274E13"/>
              </a:solidFill>
            </a:endParaRPr>
          </a:p>
          <a:p>
            <a:pPr marL="228600" lvl="0" indent="-90804" algn="l" rtl="0">
              <a:lnSpc>
                <a:spcPct val="90000"/>
              </a:lnSpc>
              <a:spcBef>
                <a:spcPts val="1000"/>
              </a:spcBef>
              <a:spcAft>
                <a:spcPts val="0"/>
              </a:spcAft>
              <a:buClr>
                <a:schemeClr val="dk1"/>
              </a:buClr>
              <a:buSzPts val="2800"/>
              <a:buNone/>
            </a:pPr>
            <a:endParaRPr/>
          </a:p>
          <a:p>
            <a:pPr marL="228600" lvl="0" indent="-90804" algn="l" rtl="0">
              <a:lnSpc>
                <a:spcPct val="90000"/>
              </a:lnSpc>
              <a:spcBef>
                <a:spcPts val="1000"/>
              </a:spcBef>
              <a:spcAft>
                <a:spcPts val="0"/>
              </a:spcAft>
              <a:buClr>
                <a:schemeClr val="dk1"/>
              </a:buClr>
              <a:buSzPts val="2800"/>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gc467ca354d_5_13"/>
          <p:cNvSpPr txBox="1">
            <a:spLocks noGrp="1"/>
          </p:cNvSpPr>
          <p:nvPr>
            <p:ph type="title"/>
          </p:nvPr>
        </p:nvSpPr>
        <p:spPr>
          <a:xfrm>
            <a:off x="838200" y="365125"/>
            <a:ext cx="4180200" cy="59484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GB" sz="7500">
                <a:solidFill>
                  <a:schemeClr val="accent4"/>
                </a:solidFill>
              </a:rPr>
              <a:t>Samplaí d’fhoirmeacha ar an mhonatóireacht</a:t>
            </a:r>
            <a:endParaRPr sz="7500">
              <a:solidFill>
                <a:schemeClr val="accent4"/>
              </a:solidFill>
            </a:endParaRPr>
          </a:p>
        </p:txBody>
      </p:sp>
      <p:pic>
        <p:nvPicPr>
          <p:cNvPr id="345" name="Google Shape;345;gc467ca354d_5_13"/>
          <p:cNvPicPr preferRelativeResize="0">
            <a:picLocks noGrp="1"/>
          </p:cNvPicPr>
          <p:nvPr>
            <p:ph type="body" idx="1"/>
          </p:nvPr>
        </p:nvPicPr>
        <p:blipFill rotWithShape="1">
          <a:blip r:embed="rId3">
            <a:alphaModFix/>
          </a:blip>
          <a:srcRect l="19517" t="43441" r="40861" b="24807"/>
          <a:stretch/>
        </p:blipFill>
        <p:spPr>
          <a:xfrm>
            <a:off x="5092000" y="365125"/>
            <a:ext cx="6297900" cy="58119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23"/>
          <p:cNvSpPr txBox="1">
            <a:spLocks noGrp="1"/>
          </p:cNvSpPr>
          <p:nvPr>
            <p:ph type="title"/>
          </p:nvPr>
        </p:nvSpPr>
        <p:spPr>
          <a:xfrm>
            <a:off x="838200" y="219475"/>
            <a:ext cx="56202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b="1">
                <a:solidFill>
                  <a:schemeClr val="accent4"/>
                </a:solidFill>
              </a:rPr>
              <a:t>Cumhdach Páistí/An Dalta Leochaileach - CIALL</a:t>
            </a:r>
            <a:endParaRPr b="1">
              <a:solidFill>
                <a:schemeClr val="accent4"/>
              </a:solidFill>
            </a:endParaRPr>
          </a:p>
        </p:txBody>
      </p:sp>
      <p:pic>
        <p:nvPicPr>
          <p:cNvPr id="351" name="Google Shape;351;p23"/>
          <p:cNvPicPr preferRelativeResize="0">
            <a:picLocks noGrp="1"/>
          </p:cNvPicPr>
          <p:nvPr>
            <p:ph type="body" idx="1"/>
          </p:nvPr>
        </p:nvPicPr>
        <p:blipFill rotWithShape="1">
          <a:blip r:embed="rId3">
            <a:alphaModFix/>
          </a:blip>
          <a:srcRect l="14993" t="22053" r="14349"/>
          <a:stretch/>
        </p:blipFill>
        <p:spPr>
          <a:xfrm>
            <a:off x="112554" y="1690817"/>
            <a:ext cx="6286500" cy="4504800"/>
          </a:xfrm>
          <a:prstGeom prst="rect">
            <a:avLst/>
          </a:prstGeom>
          <a:noFill/>
          <a:ln>
            <a:noFill/>
          </a:ln>
        </p:spPr>
      </p:pic>
      <p:sp>
        <p:nvSpPr>
          <p:cNvPr id="352" name="Google Shape;352;p23"/>
          <p:cNvSpPr txBox="1">
            <a:spLocks noGrp="1"/>
          </p:cNvSpPr>
          <p:nvPr>
            <p:ph type="title"/>
          </p:nvPr>
        </p:nvSpPr>
        <p:spPr>
          <a:xfrm>
            <a:off x="6789424" y="219475"/>
            <a:ext cx="52062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a:buNone/>
            </a:pPr>
            <a:r>
              <a:rPr lang="en-GB" b="1">
                <a:solidFill>
                  <a:schemeClr val="accent4"/>
                </a:solidFill>
              </a:rPr>
              <a:t>An Dalta Leochaileach - CIALL CF</a:t>
            </a:r>
            <a:endParaRPr>
              <a:solidFill>
                <a:schemeClr val="accent4"/>
              </a:solidFill>
            </a:endParaRPr>
          </a:p>
        </p:txBody>
      </p:sp>
      <p:sp>
        <p:nvSpPr>
          <p:cNvPr id="353" name="Google Shape;353;p23"/>
          <p:cNvSpPr txBox="1">
            <a:spLocks noGrp="1"/>
          </p:cNvSpPr>
          <p:nvPr>
            <p:ph type="body" idx="1"/>
          </p:nvPr>
        </p:nvSpPr>
        <p:spPr>
          <a:xfrm>
            <a:off x="6892800" y="1690825"/>
            <a:ext cx="4797300" cy="4808700"/>
          </a:xfrm>
          <a:prstGeom prst="rect">
            <a:avLst/>
          </a:prstGeom>
          <a:solidFill>
            <a:srgbClr val="B7B7B7"/>
          </a:solidFill>
          <a:ln>
            <a:noFill/>
          </a:ln>
        </p:spPr>
        <p:txBody>
          <a:bodyPr spcFirstLastPara="1" wrap="square" lIns="91425" tIns="45700" rIns="91425" bIns="45700" anchor="t" anchorCtr="0">
            <a:noAutofit/>
          </a:bodyPr>
          <a:lstStyle/>
          <a:p>
            <a:pPr marL="228600" lvl="0" indent="-50800" algn="l" rtl="0">
              <a:lnSpc>
                <a:spcPct val="90000"/>
              </a:lnSpc>
              <a:spcBef>
                <a:spcPts val="0"/>
              </a:spcBef>
              <a:spcAft>
                <a:spcPts val="0"/>
              </a:spcAft>
              <a:buClr>
                <a:srgbClr val="274E13"/>
              </a:buClr>
              <a:buSzPts val="3800"/>
              <a:buNone/>
            </a:pPr>
            <a:r>
              <a:rPr lang="en-GB" sz="3800">
                <a:solidFill>
                  <a:srgbClr val="274E13"/>
                </a:solidFill>
              </a:rPr>
              <a:t>Ró-ghineáralta;</a:t>
            </a:r>
            <a:endParaRPr sz="3800">
              <a:solidFill>
                <a:srgbClr val="274E13"/>
              </a:solidFill>
            </a:endParaRPr>
          </a:p>
          <a:p>
            <a:pPr marL="228600" lvl="0" indent="-50800" algn="l" rtl="0">
              <a:lnSpc>
                <a:spcPct val="90000"/>
              </a:lnSpc>
              <a:spcBef>
                <a:spcPts val="1000"/>
              </a:spcBef>
              <a:spcAft>
                <a:spcPts val="0"/>
              </a:spcAft>
              <a:buClr>
                <a:srgbClr val="274E13"/>
              </a:buClr>
              <a:buSzPts val="3800"/>
              <a:buNone/>
            </a:pPr>
            <a:r>
              <a:rPr lang="en-GB" sz="3800">
                <a:solidFill>
                  <a:srgbClr val="274E13"/>
                </a:solidFill>
              </a:rPr>
              <a:t>Shainmhínigh muid an tuiscint dúinn féin:</a:t>
            </a:r>
            <a:endParaRPr sz="3800">
              <a:solidFill>
                <a:srgbClr val="274E13"/>
              </a:solidFill>
            </a:endParaRPr>
          </a:p>
          <a:p>
            <a:pPr marL="228600" lvl="0" indent="-50800" algn="l" rtl="0">
              <a:lnSpc>
                <a:spcPct val="90000"/>
              </a:lnSpc>
              <a:spcBef>
                <a:spcPts val="1000"/>
              </a:spcBef>
              <a:spcAft>
                <a:spcPts val="0"/>
              </a:spcAft>
              <a:buClr>
                <a:srgbClr val="274E13"/>
              </a:buClr>
              <a:buSzPts val="3800"/>
              <a:buNone/>
            </a:pPr>
            <a:r>
              <a:rPr lang="en-GB" sz="3800">
                <a:solidFill>
                  <a:srgbClr val="274E13"/>
                </a:solidFill>
              </a:rPr>
              <a:t>11 chatagóir:</a:t>
            </a:r>
            <a:endParaRPr sz="3800">
              <a:solidFill>
                <a:srgbClr val="274E13"/>
              </a:solidFill>
            </a:endParaRPr>
          </a:p>
          <a:p>
            <a:pPr marL="228600" lvl="0" indent="-50800" algn="l" rtl="0">
              <a:lnSpc>
                <a:spcPct val="90000"/>
              </a:lnSpc>
              <a:spcBef>
                <a:spcPts val="1000"/>
              </a:spcBef>
              <a:spcAft>
                <a:spcPts val="0"/>
              </a:spcAft>
              <a:buClr>
                <a:srgbClr val="274E13"/>
              </a:buClr>
              <a:buSzPts val="3800"/>
              <a:buNone/>
            </a:pPr>
            <a:r>
              <a:rPr lang="en-GB" sz="3800">
                <a:solidFill>
                  <a:srgbClr val="274E13"/>
                </a:solidFill>
              </a:rPr>
              <a:t>Treoir don fhoireann:</a:t>
            </a:r>
            <a:endParaRPr sz="3800">
              <a:solidFill>
                <a:srgbClr val="274E13"/>
              </a:solidFill>
            </a:endParaRPr>
          </a:p>
          <a:p>
            <a:pPr marL="228600" lvl="0" indent="-50800" algn="l" rtl="0">
              <a:lnSpc>
                <a:spcPct val="90000"/>
              </a:lnSpc>
              <a:spcBef>
                <a:spcPts val="1000"/>
              </a:spcBef>
              <a:spcAft>
                <a:spcPts val="0"/>
              </a:spcAft>
              <a:buClr>
                <a:srgbClr val="274E13"/>
              </a:buClr>
              <a:buSzPts val="3800"/>
              <a:buNone/>
            </a:pPr>
            <a:r>
              <a:rPr lang="en-GB" sz="3800">
                <a:solidFill>
                  <a:srgbClr val="274E13"/>
                </a:solidFill>
              </a:rPr>
              <a:t>+add comment;</a:t>
            </a:r>
            <a:endParaRPr sz="3800">
              <a:solidFill>
                <a:srgbClr val="274E13"/>
              </a:solidFill>
            </a:endParaRPr>
          </a:p>
          <a:p>
            <a:pPr marL="228600" lvl="0" indent="-50800" algn="l" rtl="0">
              <a:lnSpc>
                <a:spcPct val="90000"/>
              </a:lnSpc>
              <a:spcBef>
                <a:spcPts val="1000"/>
              </a:spcBef>
              <a:spcAft>
                <a:spcPts val="0"/>
              </a:spcAft>
              <a:buClr>
                <a:srgbClr val="274E13"/>
              </a:buClr>
              <a:buSzPts val="3800"/>
              <a:buNone/>
            </a:pPr>
            <a:r>
              <a:rPr lang="en-GB" sz="3800">
                <a:solidFill>
                  <a:srgbClr val="274E13"/>
                </a:solidFill>
              </a:rPr>
              <a:t>Monatóireacht na foirne CnbP</a:t>
            </a:r>
            <a:endParaRPr sz="3800">
              <a:solidFill>
                <a:srgbClr val="274E13"/>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p>
        </p:txBody>
      </p:sp>
      <p:pic>
        <p:nvPicPr>
          <p:cNvPr id="359" name="Google Shape;359;p25"/>
          <p:cNvPicPr preferRelativeResize="0">
            <a:picLocks noGrp="1"/>
          </p:cNvPicPr>
          <p:nvPr>
            <p:ph type="body" idx="1"/>
          </p:nvPr>
        </p:nvPicPr>
        <p:blipFill rotWithShape="1">
          <a:blip r:embed="rId3">
            <a:alphaModFix/>
          </a:blip>
          <a:srcRect t="3437" r="20565"/>
          <a:stretch/>
        </p:blipFill>
        <p:spPr>
          <a:xfrm>
            <a:off x="161000" y="289325"/>
            <a:ext cx="11803800" cy="62793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p>
        </p:txBody>
      </p:sp>
      <p:pic>
        <p:nvPicPr>
          <p:cNvPr id="365" name="Google Shape;365;p26"/>
          <p:cNvPicPr preferRelativeResize="0">
            <a:picLocks noGrp="1"/>
          </p:cNvPicPr>
          <p:nvPr>
            <p:ph type="body" idx="1"/>
          </p:nvPr>
        </p:nvPicPr>
        <p:blipFill rotWithShape="1">
          <a:blip r:embed="rId3">
            <a:alphaModFix/>
          </a:blip>
          <a:srcRect t="3429" r="19585" b="78445"/>
          <a:stretch/>
        </p:blipFill>
        <p:spPr>
          <a:xfrm>
            <a:off x="220750" y="220750"/>
            <a:ext cx="11758800" cy="64164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p>
        </p:txBody>
      </p:sp>
      <p:pic>
        <p:nvPicPr>
          <p:cNvPr id="371" name="Google Shape;371;p20"/>
          <p:cNvPicPr preferRelativeResize="0">
            <a:picLocks noGrp="1"/>
          </p:cNvPicPr>
          <p:nvPr>
            <p:ph type="body" idx="1"/>
          </p:nvPr>
        </p:nvPicPr>
        <p:blipFill rotWithShape="1">
          <a:blip r:embed="rId3">
            <a:alphaModFix/>
          </a:blip>
          <a:srcRect l="22524" t="16708" r="12544"/>
          <a:stretch/>
        </p:blipFill>
        <p:spPr>
          <a:xfrm>
            <a:off x="212175" y="238050"/>
            <a:ext cx="11757300" cy="64272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pic>
        <p:nvPicPr>
          <p:cNvPr id="378" name="Google Shape;378;gc467ca354d_5_24"/>
          <p:cNvPicPr preferRelativeResize="0">
            <a:picLocks noGrp="1"/>
          </p:cNvPicPr>
          <p:nvPr>
            <p:ph type="body" idx="1"/>
          </p:nvPr>
        </p:nvPicPr>
        <p:blipFill rotWithShape="1">
          <a:blip r:embed="rId3">
            <a:alphaModFix/>
          </a:blip>
          <a:srcRect l="26988"/>
          <a:stretch/>
        </p:blipFill>
        <p:spPr>
          <a:xfrm>
            <a:off x="415636" y="212725"/>
            <a:ext cx="11582400" cy="62133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g464657946ce65e2d_19"/>
          <p:cNvSpPr txBox="1">
            <a:spLocks noGrp="1"/>
          </p:cNvSpPr>
          <p:nvPr>
            <p:ph type="title"/>
          </p:nvPr>
        </p:nvSpPr>
        <p:spPr>
          <a:xfrm>
            <a:off x="727175" y="2289025"/>
            <a:ext cx="2966700" cy="11778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endParaRPr sz="9000" b="1">
              <a:solidFill>
                <a:schemeClr val="accent4"/>
              </a:solidFill>
            </a:endParaRPr>
          </a:p>
          <a:p>
            <a:pPr marL="0" lvl="0" indent="0" algn="l" rtl="0">
              <a:spcBef>
                <a:spcPts val="0"/>
              </a:spcBef>
              <a:spcAft>
                <a:spcPts val="0"/>
              </a:spcAft>
              <a:buNone/>
            </a:pPr>
            <a:r>
              <a:rPr lang="en-GB" sz="9000" b="1">
                <a:solidFill>
                  <a:schemeClr val="accent4"/>
                </a:solidFill>
              </a:rPr>
              <a:t>Ionchais</a:t>
            </a:r>
            <a:endParaRPr sz="9000" b="1">
              <a:solidFill>
                <a:schemeClr val="accent4"/>
              </a:solidFill>
            </a:endParaRPr>
          </a:p>
        </p:txBody>
      </p:sp>
      <p:pic>
        <p:nvPicPr>
          <p:cNvPr id="384" name="Google Shape;384;g464657946ce65e2d_19"/>
          <p:cNvPicPr preferRelativeResize="0"/>
          <p:nvPr/>
        </p:nvPicPr>
        <p:blipFill>
          <a:blip r:embed="rId3">
            <a:alphaModFix/>
          </a:blip>
          <a:stretch>
            <a:fillRect/>
          </a:stretch>
        </p:blipFill>
        <p:spPr>
          <a:xfrm>
            <a:off x="4004225" y="268950"/>
            <a:ext cx="7421901" cy="64942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pic>
        <p:nvPicPr>
          <p:cNvPr id="389" name="Google Shape;389;g3cb123355f9fc03d_23"/>
          <p:cNvPicPr preferRelativeResize="0"/>
          <p:nvPr/>
        </p:nvPicPr>
        <p:blipFill rotWithShape="1">
          <a:blip r:embed="rId3">
            <a:alphaModFix/>
          </a:blip>
          <a:srcRect t="33762" b="32124"/>
          <a:stretch/>
        </p:blipFill>
        <p:spPr>
          <a:xfrm>
            <a:off x="4841150" y="161875"/>
            <a:ext cx="7350850" cy="6622376"/>
          </a:xfrm>
          <a:prstGeom prst="rect">
            <a:avLst/>
          </a:prstGeom>
          <a:noFill/>
          <a:ln>
            <a:noFill/>
          </a:ln>
        </p:spPr>
      </p:pic>
      <p:sp>
        <p:nvSpPr>
          <p:cNvPr id="390" name="Google Shape;390;g3cb123355f9fc03d_23"/>
          <p:cNvSpPr txBox="1"/>
          <p:nvPr/>
        </p:nvSpPr>
        <p:spPr>
          <a:xfrm>
            <a:off x="373550" y="582700"/>
            <a:ext cx="4659600" cy="48261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GB" sz="11000" b="1">
                <a:solidFill>
                  <a:schemeClr val="accent4"/>
                </a:solidFill>
                <a:latin typeface="Sue Ellen Francisco"/>
                <a:ea typeface="Sue Ellen Francisco"/>
                <a:cs typeface="Sue Ellen Francisco"/>
                <a:sym typeface="Sue Ellen Francisco"/>
              </a:rPr>
              <a:t>Teanga na </a:t>
            </a:r>
            <a:endParaRPr sz="11000" b="1">
              <a:solidFill>
                <a:schemeClr val="accent4"/>
              </a:solidFill>
              <a:latin typeface="Sue Ellen Francisco"/>
              <a:ea typeface="Sue Ellen Francisco"/>
              <a:cs typeface="Sue Ellen Francisco"/>
              <a:sym typeface="Sue Ellen Francisco"/>
            </a:endParaRPr>
          </a:p>
          <a:p>
            <a:pPr marL="0" lvl="0" indent="0" algn="l" rtl="0">
              <a:lnSpc>
                <a:spcPct val="90000"/>
              </a:lnSpc>
              <a:spcBef>
                <a:spcPts val="0"/>
              </a:spcBef>
              <a:spcAft>
                <a:spcPts val="0"/>
              </a:spcAft>
              <a:buNone/>
            </a:pPr>
            <a:r>
              <a:rPr lang="en-GB" sz="11000" b="1">
                <a:solidFill>
                  <a:schemeClr val="accent4"/>
                </a:solidFill>
                <a:latin typeface="Sue Ellen Francisco"/>
                <a:ea typeface="Sue Ellen Francisco"/>
                <a:cs typeface="Sue Ellen Francisco"/>
                <a:sym typeface="Sue Ellen Francisco"/>
              </a:rPr>
              <a:t>Cumarsáide</a:t>
            </a:r>
            <a:endParaRPr sz="11000">
              <a:solidFill>
                <a:schemeClr val="accent4"/>
              </a:solidFill>
              <a:latin typeface="Sue Ellen Francisco"/>
              <a:ea typeface="Sue Ellen Francisco"/>
              <a:cs typeface="Sue Ellen Francisco"/>
              <a:sym typeface="Sue Ellen Francisco"/>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pic>
        <p:nvPicPr>
          <p:cNvPr id="395" name="Google Shape;395;gc467ca354d_5_30"/>
          <p:cNvPicPr preferRelativeResize="0"/>
          <p:nvPr/>
        </p:nvPicPr>
        <p:blipFill>
          <a:blip r:embed="rId3">
            <a:alphaModFix/>
          </a:blip>
          <a:stretch>
            <a:fillRect/>
          </a:stretch>
        </p:blipFill>
        <p:spPr>
          <a:xfrm>
            <a:off x="5577650" y="338475"/>
            <a:ext cx="5827825" cy="6254624"/>
          </a:xfrm>
          <a:prstGeom prst="rect">
            <a:avLst/>
          </a:prstGeom>
          <a:noFill/>
          <a:ln>
            <a:noFill/>
          </a:ln>
        </p:spPr>
      </p:pic>
      <p:sp>
        <p:nvSpPr>
          <p:cNvPr id="396" name="Google Shape;396;gc467ca354d_5_30"/>
          <p:cNvSpPr txBox="1"/>
          <p:nvPr/>
        </p:nvSpPr>
        <p:spPr>
          <a:xfrm>
            <a:off x="824150" y="1692425"/>
            <a:ext cx="4650600" cy="32325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GB" sz="11000" b="1">
                <a:solidFill>
                  <a:schemeClr val="accent4"/>
                </a:solidFill>
                <a:latin typeface="Sue Ellen Francisco"/>
                <a:ea typeface="Sue Ellen Francisco"/>
                <a:cs typeface="Sue Ellen Francisco"/>
                <a:sym typeface="Sue Ellen Francisco"/>
              </a:rPr>
              <a:t>Teanga na </a:t>
            </a:r>
            <a:endParaRPr sz="11000" b="1">
              <a:solidFill>
                <a:schemeClr val="accent4"/>
              </a:solidFill>
              <a:latin typeface="Sue Ellen Francisco"/>
              <a:ea typeface="Sue Ellen Francisco"/>
              <a:cs typeface="Sue Ellen Francisco"/>
              <a:sym typeface="Sue Ellen Francisco"/>
            </a:endParaRPr>
          </a:p>
          <a:p>
            <a:pPr marL="0" lvl="0" indent="0" algn="l" rtl="0">
              <a:lnSpc>
                <a:spcPct val="90000"/>
              </a:lnSpc>
              <a:spcBef>
                <a:spcPts val="0"/>
              </a:spcBef>
              <a:spcAft>
                <a:spcPts val="0"/>
              </a:spcAft>
              <a:buNone/>
            </a:pPr>
            <a:r>
              <a:rPr lang="en-GB" sz="11000" b="1">
                <a:solidFill>
                  <a:schemeClr val="accent4"/>
                </a:solidFill>
                <a:latin typeface="Sue Ellen Francisco"/>
                <a:ea typeface="Sue Ellen Francisco"/>
                <a:cs typeface="Sue Ellen Francisco"/>
                <a:sym typeface="Sue Ellen Francisco"/>
              </a:rPr>
              <a:t>Cumarsáide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g464657946ce65e2d_12"/>
          <p:cNvSpPr txBox="1">
            <a:spLocks noGrp="1"/>
          </p:cNvSpPr>
          <p:nvPr>
            <p:ph type="title"/>
          </p:nvPr>
        </p:nvSpPr>
        <p:spPr>
          <a:xfrm>
            <a:off x="635200" y="183150"/>
            <a:ext cx="10515600" cy="13227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GB"/>
              <a:t>Cur Chuige:</a:t>
            </a:r>
            <a:endParaRPr/>
          </a:p>
        </p:txBody>
      </p:sp>
      <p:sp>
        <p:nvSpPr>
          <p:cNvPr id="402" name="Google Shape;402;g464657946ce65e2d_12"/>
          <p:cNvSpPr txBox="1">
            <a:spLocks noGrp="1"/>
          </p:cNvSpPr>
          <p:nvPr>
            <p:ph type="body" idx="1"/>
          </p:nvPr>
        </p:nvSpPr>
        <p:spPr>
          <a:xfrm>
            <a:off x="635200" y="1914726"/>
            <a:ext cx="10515600" cy="39216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endParaRPr/>
          </a:p>
        </p:txBody>
      </p:sp>
      <p:pic>
        <p:nvPicPr>
          <p:cNvPr id="403" name="Google Shape;403;g464657946ce65e2d_12"/>
          <p:cNvPicPr preferRelativeResize="0"/>
          <p:nvPr/>
        </p:nvPicPr>
        <p:blipFill>
          <a:blip r:embed="rId3">
            <a:alphaModFix/>
          </a:blip>
          <a:stretch>
            <a:fillRect/>
          </a:stretch>
        </p:blipFill>
        <p:spPr>
          <a:xfrm>
            <a:off x="512300" y="183150"/>
            <a:ext cx="11162200" cy="653899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g7b08904e121d2ef6_2"/>
          <p:cNvSpPr txBox="1">
            <a:spLocks noGrp="1"/>
          </p:cNvSpPr>
          <p:nvPr>
            <p:ph type="title"/>
          </p:nvPr>
        </p:nvSpPr>
        <p:spPr>
          <a:xfrm>
            <a:off x="73575" y="1545250"/>
            <a:ext cx="3649800" cy="2972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GB" sz="5500" b="1">
                <a:solidFill>
                  <a:schemeClr val="accent4"/>
                </a:solidFill>
              </a:rPr>
              <a:t>Meabhairshláinte</a:t>
            </a:r>
            <a:r>
              <a:rPr lang="en-GB" sz="5500">
                <a:solidFill>
                  <a:schemeClr val="accent4"/>
                </a:solidFill>
              </a:rPr>
              <a:t>:</a:t>
            </a:r>
            <a:endParaRPr sz="5500">
              <a:solidFill>
                <a:schemeClr val="accent4"/>
              </a:solidFill>
            </a:endParaRPr>
          </a:p>
        </p:txBody>
      </p:sp>
      <p:pic>
        <p:nvPicPr>
          <p:cNvPr id="409" name="Google Shape;409;g7b08904e121d2ef6_2"/>
          <p:cNvPicPr preferRelativeResize="0"/>
          <p:nvPr/>
        </p:nvPicPr>
        <p:blipFill rotWithShape="1">
          <a:blip r:embed="rId3">
            <a:alphaModFix/>
          </a:blip>
          <a:srcRect t="3855"/>
          <a:stretch/>
        </p:blipFill>
        <p:spPr>
          <a:xfrm>
            <a:off x="3723325" y="73575"/>
            <a:ext cx="8044326" cy="663305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g7b08904e121d2ef6_8"/>
          <p:cNvSpPr txBox="1">
            <a:spLocks noGrp="1"/>
          </p:cNvSpPr>
          <p:nvPr>
            <p:ph type="title"/>
          </p:nvPr>
        </p:nvSpPr>
        <p:spPr>
          <a:xfrm>
            <a:off x="73575" y="2457700"/>
            <a:ext cx="3178800" cy="15012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Clr>
                <a:schemeClr val="dk1"/>
              </a:buClr>
              <a:buSzPts val="1100"/>
              <a:buFont typeface="Arial"/>
              <a:buNone/>
            </a:pPr>
            <a:r>
              <a:rPr lang="en-GB" sz="4400" b="1">
                <a:solidFill>
                  <a:schemeClr val="accent4"/>
                </a:solidFill>
              </a:rPr>
              <a:t>Meabhairshláinte:</a:t>
            </a:r>
            <a:endParaRPr b="1">
              <a:solidFill>
                <a:schemeClr val="accent4"/>
              </a:solidFill>
            </a:endParaRPr>
          </a:p>
        </p:txBody>
      </p:sp>
      <p:pic>
        <p:nvPicPr>
          <p:cNvPr id="415" name="Google Shape;415;g7b08904e121d2ef6_8"/>
          <p:cNvPicPr preferRelativeResize="0"/>
          <p:nvPr/>
        </p:nvPicPr>
        <p:blipFill rotWithShape="1">
          <a:blip r:embed="rId3">
            <a:alphaModFix/>
          </a:blip>
          <a:srcRect l="19085" t="12936" r="26242" b="5390"/>
          <a:stretch/>
        </p:blipFill>
        <p:spPr>
          <a:xfrm>
            <a:off x="3355425" y="73575"/>
            <a:ext cx="8303573" cy="62604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gc467ca354d_5_36"/>
          <p:cNvSpPr txBox="1">
            <a:spLocks noGrp="1"/>
          </p:cNvSpPr>
          <p:nvPr>
            <p:ph type="title"/>
          </p:nvPr>
        </p:nvSpPr>
        <p:spPr>
          <a:xfrm>
            <a:off x="154875" y="868275"/>
            <a:ext cx="3318300" cy="43857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Clr>
                <a:schemeClr val="dk1"/>
              </a:buClr>
              <a:buSzPts val="4400"/>
              <a:buFont typeface="Calibri"/>
              <a:buNone/>
            </a:pPr>
            <a:r>
              <a:rPr lang="en-GB" sz="8000" b="1">
                <a:solidFill>
                  <a:schemeClr val="accent4"/>
                </a:solidFill>
              </a:rPr>
              <a:t>Ceistneoirí d’Fhoireann na Scoile:</a:t>
            </a:r>
            <a:endParaRPr sz="8000">
              <a:solidFill>
                <a:schemeClr val="accent4"/>
              </a:solidFill>
            </a:endParaRPr>
          </a:p>
        </p:txBody>
      </p:sp>
      <p:pic>
        <p:nvPicPr>
          <p:cNvPr id="421" name="Google Shape;421;gc467ca354d_5_36"/>
          <p:cNvPicPr preferRelativeResize="0"/>
          <p:nvPr/>
        </p:nvPicPr>
        <p:blipFill rotWithShape="1">
          <a:blip r:embed="rId3">
            <a:alphaModFix/>
          </a:blip>
          <a:srcRect t="14390" b="13801"/>
          <a:stretch/>
        </p:blipFill>
        <p:spPr>
          <a:xfrm>
            <a:off x="3473175" y="382650"/>
            <a:ext cx="3477276" cy="4473902"/>
          </a:xfrm>
          <a:prstGeom prst="rect">
            <a:avLst/>
          </a:prstGeom>
          <a:noFill/>
          <a:ln w="9525" cap="flat" cmpd="sng">
            <a:solidFill>
              <a:srgbClr val="4B732F"/>
            </a:solidFill>
            <a:prstDash val="solid"/>
            <a:round/>
            <a:headEnd type="none" w="sm" len="sm"/>
            <a:tailEnd type="none" w="sm" len="sm"/>
          </a:ln>
        </p:spPr>
      </p:pic>
      <p:pic>
        <p:nvPicPr>
          <p:cNvPr id="422" name="Google Shape;422;gc467ca354d_5_36"/>
          <p:cNvPicPr preferRelativeResize="0">
            <a:picLocks noGrp="1"/>
          </p:cNvPicPr>
          <p:nvPr>
            <p:ph type="body" idx="1"/>
          </p:nvPr>
        </p:nvPicPr>
        <p:blipFill rotWithShape="1">
          <a:blip r:embed="rId4">
            <a:alphaModFix/>
          </a:blip>
          <a:srcRect l="20646" t="11371" r="21048"/>
          <a:stretch/>
        </p:blipFill>
        <p:spPr>
          <a:xfrm>
            <a:off x="7726300" y="1633550"/>
            <a:ext cx="3753000" cy="48144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pic>
        <p:nvPicPr>
          <p:cNvPr id="427" name="Google Shape;427;gc467ca354d_5_43"/>
          <p:cNvPicPr preferRelativeResize="0"/>
          <p:nvPr/>
        </p:nvPicPr>
        <p:blipFill rotWithShape="1">
          <a:blip r:embed="rId3">
            <a:alphaModFix/>
          </a:blip>
          <a:srcRect t="14257" b="14669"/>
          <a:stretch/>
        </p:blipFill>
        <p:spPr>
          <a:xfrm>
            <a:off x="3375988" y="482850"/>
            <a:ext cx="4733627" cy="5773174"/>
          </a:xfrm>
          <a:prstGeom prst="rect">
            <a:avLst/>
          </a:prstGeom>
          <a:noFill/>
          <a:ln w="9525" cap="flat" cmpd="sng">
            <a:solidFill>
              <a:srgbClr val="4B732F"/>
            </a:solidFill>
            <a:prstDash val="solid"/>
            <a:round/>
            <a:headEnd type="none" w="sm" len="sm"/>
            <a:tailEnd type="none" w="sm" len="sm"/>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pic>
        <p:nvPicPr>
          <p:cNvPr id="432" name="Google Shape;432;gc467ca354d_6_0"/>
          <p:cNvPicPr preferRelativeResize="0"/>
          <p:nvPr/>
        </p:nvPicPr>
        <p:blipFill rotWithShape="1">
          <a:blip r:embed="rId3">
            <a:alphaModFix/>
          </a:blip>
          <a:srcRect t="13015" b="13573"/>
          <a:stretch/>
        </p:blipFill>
        <p:spPr>
          <a:xfrm>
            <a:off x="2756525" y="292975"/>
            <a:ext cx="5832627" cy="624542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pic>
        <p:nvPicPr>
          <p:cNvPr id="437" name="Google Shape;437;gc467ca354d_6_6"/>
          <p:cNvPicPr preferRelativeResize="0"/>
          <p:nvPr/>
        </p:nvPicPr>
        <p:blipFill rotWithShape="1">
          <a:blip r:embed="rId3">
            <a:alphaModFix/>
          </a:blip>
          <a:srcRect t="12104" b="12899"/>
          <a:stretch/>
        </p:blipFill>
        <p:spPr>
          <a:xfrm>
            <a:off x="1984150" y="892200"/>
            <a:ext cx="7603727" cy="4913777"/>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pic>
        <p:nvPicPr>
          <p:cNvPr id="442" name="Google Shape;442;gc467ca354d_6_13"/>
          <p:cNvPicPr preferRelativeResize="0"/>
          <p:nvPr/>
        </p:nvPicPr>
        <p:blipFill rotWithShape="1">
          <a:blip r:embed="rId3">
            <a:alphaModFix/>
          </a:blip>
          <a:srcRect t="12538" b="12425"/>
          <a:stretch/>
        </p:blipFill>
        <p:spPr>
          <a:xfrm>
            <a:off x="1444100" y="1278388"/>
            <a:ext cx="8741873" cy="4301224"/>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p>
        </p:txBody>
      </p:sp>
      <p:pic>
        <p:nvPicPr>
          <p:cNvPr id="448" name="Google Shape;448;p33"/>
          <p:cNvPicPr preferRelativeResize="0">
            <a:picLocks noGrp="1"/>
          </p:cNvPicPr>
          <p:nvPr>
            <p:ph type="body" idx="1"/>
          </p:nvPr>
        </p:nvPicPr>
        <p:blipFill rotWithShape="1">
          <a:blip r:embed="rId3">
            <a:alphaModFix/>
          </a:blip>
          <a:srcRect t="2600"/>
          <a:stretch/>
        </p:blipFill>
        <p:spPr>
          <a:xfrm>
            <a:off x="6041326" y="365125"/>
            <a:ext cx="5876400" cy="6209700"/>
          </a:xfrm>
          <a:prstGeom prst="rect">
            <a:avLst/>
          </a:prstGeom>
          <a:noFill/>
          <a:ln>
            <a:noFill/>
          </a:ln>
        </p:spPr>
      </p:pic>
      <p:pic>
        <p:nvPicPr>
          <p:cNvPr id="449" name="Google Shape;449;p33"/>
          <p:cNvPicPr preferRelativeResize="0"/>
          <p:nvPr/>
        </p:nvPicPr>
        <p:blipFill>
          <a:blip r:embed="rId4">
            <a:alphaModFix/>
          </a:blip>
          <a:stretch>
            <a:fillRect/>
          </a:stretch>
        </p:blipFill>
        <p:spPr>
          <a:xfrm>
            <a:off x="90225" y="343375"/>
            <a:ext cx="5876402" cy="62314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pic>
        <p:nvPicPr>
          <p:cNvPr id="454" name="Google Shape;454;p13"/>
          <p:cNvPicPr preferRelativeResize="0">
            <a:picLocks noGrp="1"/>
          </p:cNvPicPr>
          <p:nvPr>
            <p:ph type="body" idx="1"/>
          </p:nvPr>
        </p:nvPicPr>
        <p:blipFill rotWithShape="1">
          <a:blip r:embed="rId3">
            <a:alphaModFix/>
          </a:blip>
          <a:srcRect t="10458" r="2742"/>
          <a:stretch/>
        </p:blipFill>
        <p:spPr>
          <a:xfrm>
            <a:off x="649650" y="274275"/>
            <a:ext cx="11071200" cy="63753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34"/>
          <p:cNvSpPr txBox="1">
            <a:spLocks noGrp="1"/>
          </p:cNvSpPr>
          <p:nvPr>
            <p:ph type="title"/>
          </p:nvPr>
        </p:nvSpPr>
        <p:spPr>
          <a:xfrm>
            <a:off x="838200" y="305350"/>
            <a:ext cx="2914500" cy="4933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sz="8000">
                <a:solidFill>
                  <a:schemeClr val="accent4"/>
                </a:solidFill>
              </a:rPr>
              <a:t>Ceistneoir RSO</a:t>
            </a:r>
            <a:endParaRPr sz="8000">
              <a:solidFill>
                <a:schemeClr val="accent4"/>
              </a:solidFill>
            </a:endParaRPr>
          </a:p>
        </p:txBody>
      </p:sp>
      <p:sp>
        <p:nvSpPr>
          <p:cNvPr id="460" name="Google Shape;460;p34"/>
          <p:cNvSpPr txBox="1">
            <a:spLocks noGrp="1"/>
          </p:cNvSpPr>
          <p:nvPr>
            <p:ph type="body" idx="1"/>
          </p:nvPr>
        </p:nvSpPr>
        <p:spPr>
          <a:xfrm>
            <a:off x="5283300" y="305350"/>
            <a:ext cx="5923200" cy="6287850"/>
          </a:xfrm>
          <a:prstGeom prst="rect">
            <a:avLst/>
          </a:prstGeom>
          <a:solidFill>
            <a:srgbClr val="B7B7B7"/>
          </a:solidFill>
          <a:ln>
            <a:noFill/>
          </a:ln>
        </p:spPr>
        <p:txBody>
          <a:bodyPr spcFirstLastPara="1" wrap="square" lIns="91425" tIns="45700" rIns="91425" bIns="45700" anchor="t" anchorCtr="0">
            <a:noAutofit/>
          </a:bodyPr>
          <a:lstStyle/>
          <a:p>
            <a:pPr marL="228600" lvl="0" indent="-50800" algn="l" rtl="0">
              <a:lnSpc>
                <a:spcPct val="90000"/>
              </a:lnSpc>
              <a:spcBef>
                <a:spcPts val="0"/>
              </a:spcBef>
              <a:spcAft>
                <a:spcPts val="0"/>
              </a:spcAft>
              <a:buClr>
                <a:srgbClr val="274E13"/>
              </a:buClr>
              <a:buSzPts val="4500"/>
              <a:buNone/>
            </a:pPr>
            <a:r>
              <a:rPr lang="en-GB" sz="4500" dirty="0" err="1">
                <a:solidFill>
                  <a:srgbClr val="274E13"/>
                </a:solidFill>
              </a:rPr>
              <a:t>Soiléiriú</a:t>
            </a:r>
            <a:r>
              <a:rPr lang="en-GB" sz="4500" dirty="0">
                <a:solidFill>
                  <a:srgbClr val="274E13"/>
                </a:solidFill>
              </a:rPr>
              <a:t> </a:t>
            </a:r>
            <a:r>
              <a:rPr lang="en-GB" sz="4500" dirty="0" err="1">
                <a:solidFill>
                  <a:srgbClr val="274E13"/>
                </a:solidFill>
              </a:rPr>
              <a:t>ar</a:t>
            </a:r>
            <a:r>
              <a:rPr lang="en-GB" sz="4500" dirty="0">
                <a:solidFill>
                  <a:srgbClr val="274E13"/>
                </a:solidFill>
              </a:rPr>
              <a:t> an </a:t>
            </a:r>
            <a:r>
              <a:rPr lang="en-GB" sz="4500" dirty="0" err="1">
                <a:solidFill>
                  <a:srgbClr val="274E13"/>
                </a:solidFill>
              </a:rPr>
              <a:t>ról</a:t>
            </a:r>
            <a:r>
              <a:rPr lang="en-GB" sz="4500" dirty="0">
                <a:solidFill>
                  <a:srgbClr val="274E13"/>
                </a:solidFill>
              </a:rPr>
              <a:t> a </a:t>
            </a:r>
            <a:r>
              <a:rPr lang="en-GB" sz="4500" dirty="0" err="1">
                <a:solidFill>
                  <a:srgbClr val="274E13"/>
                </a:solidFill>
              </a:rPr>
              <a:t>bhí</a:t>
            </a:r>
            <a:r>
              <a:rPr lang="en-GB" sz="4500" dirty="0">
                <a:solidFill>
                  <a:srgbClr val="274E13"/>
                </a:solidFill>
              </a:rPr>
              <a:t> ag c..</a:t>
            </a:r>
            <a:r>
              <a:rPr lang="en-GB" sz="4500" dirty="0" err="1">
                <a:solidFill>
                  <a:srgbClr val="274E13"/>
                </a:solidFill>
              </a:rPr>
              <a:t>tóir</a:t>
            </a:r>
            <a:r>
              <a:rPr lang="en-GB" sz="4500" dirty="0">
                <a:solidFill>
                  <a:srgbClr val="274E13"/>
                </a:solidFill>
              </a:rPr>
              <a:t> + </a:t>
            </a:r>
            <a:r>
              <a:rPr lang="en-GB" sz="4500" dirty="0" err="1">
                <a:solidFill>
                  <a:srgbClr val="274E13"/>
                </a:solidFill>
              </a:rPr>
              <a:t>dalta</a:t>
            </a:r>
            <a:r>
              <a:rPr lang="en-GB" sz="4500" dirty="0">
                <a:solidFill>
                  <a:srgbClr val="274E13"/>
                </a:solidFill>
              </a:rPr>
              <a:t> le </a:t>
            </a:r>
            <a:r>
              <a:rPr lang="en-GB" sz="4500" dirty="0" err="1">
                <a:solidFill>
                  <a:srgbClr val="274E13"/>
                </a:solidFill>
              </a:rPr>
              <a:t>ráiteas</a:t>
            </a:r>
            <a:r>
              <a:rPr lang="en-GB" sz="4500" dirty="0">
                <a:solidFill>
                  <a:srgbClr val="274E13"/>
                </a:solidFill>
              </a:rPr>
              <a:t>;</a:t>
            </a:r>
            <a:endParaRPr sz="4500" dirty="0">
              <a:solidFill>
                <a:srgbClr val="274E13"/>
              </a:solidFill>
            </a:endParaRPr>
          </a:p>
          <a:p>
            <a:pPr marL="228600" lvl="0" indent="-50800" algn="l" rtl="0">
              <a:lnSpc>
                <a:spcPct val="90000"/>
              </a:lnSpc>
              <a:spcBef>
                <a:spcPts val="1000"/>
              </a:spcBef>
              <a:spcAft>
                <a:spcPts val="0"/>
              </a:spcAft>
              <a:buClr>
                <a:srgbClr val="274E13"/>
              </a:buClr>
              <a:buSzPts val="4500"/>
              <a:buNone/>
            </a:pPr>
            <a:r>
              <a:rPr lang="en-GB" sz="4500" dirty="0" err="1">
                <a:solidFill>
                  <a:srgbClr val="274E13"/>
                </a:solidFill>
              </a:rPr>
              <a:t>Léirigh</a:t>
            </a:r>
            <a:r>
              <a:rPr lang="en-GB" sz="4500" dirty="0">
                <a:solidFill>
                  <a:srgbClr val="274E13"/>
                </a:solidFill>
              </a:rPr>
              <a:t> </a:t>
            </a:r>
            <a:r>
              <a:rPr lang="en-GB" sz="4500" dirty="0" err="1">
                <a:solidFill>
                  <a:srgbClr val="274E13"/>
                </a:solidFill>
              </a:rPr>
              <a:t>anailís</a:t>
            </a:r>
            <a:r>
              <a:rPr lang="en-GB" sz="4500" dirty="0">
                <a:solidFill>
                  <a:srgbClr val="274E13"/>
                </a:solidFill>
              </a:rPr>
              <a:t> </a:t>
            </a:r>
            <a:r>
              <a:rPr lang="en-GB" sz="4500" dirty="0" err="1">
                <a:solidFill>
                  <a:srgbClr val="274E13"/>
                </a:solidFill>
              </a:rPr>
              <a:t>riachtanais</a:t>
            </a:r>
            <a:r>
              <a:rPr lang="en-GB" sz="4500" dirty="0">
                <a:solidFill>
                  <a:srgbClr val="274E13"/>
                </a:solidFill>
              </a:rPr>
              <a:t> GO </a:t>
            </a:r>
            <a:r>
              <a:rPr lang="en-GB" sz="4500" dirty="0" err="1">
                <a:solidFill>
                  <a:srgbClr val="274E13"/>
                </a:solidFill>
              </a:rPr>
              <a:t>gasta</a:t>
            </a:r>
            <a:r>
              <a:rPr lang="en-GB" sz="4500" dirty="0">
                <a:solidFill>
                  <a:srgbClr val="274E13"/>
                </a:solidFill>
              </a:rPr>
              <a:t> go </a:t>
            </a:r>
            <a:r>
              <a:rPr lang="en-GB" sz="4500" dirty="0" err="1">
                <a:solidFill>
                  <a:srgbClr val="274E13"/>
                </a:solidFill>
              </a:rPr>
              <a:t>raibh</a:t>
            </a:r>
            <a:r>
              <a:rPr lang="en-GB" sz="4500" dirty="0">
                <a:solidFill>
                  <a:srgbClr val="274E13"/>
                </a:solidFill>
              </a:rPr>
              <a:t> </a:t>
            </a:r>
            <a:r>
              <a:rPr lang="en-GB" sz="4500" dirty="0" err="1">
                <a:solidFill>
                  <a:srgbClr val="274E13"/>
                </a:solidFill>
              </a:rPr>
              <a:t>tacaíocht</a:t>
            </a:r>
            <a:r>
              <a:rPr lang="en-GB" sz="4500" dirty="0">
                <a:solidFill>
                  <a:srgbClr val="274E13"/>
                </a:solidFill>
              </a:rPr>
              <a:t> de </a:t>
            </a:r>
            <a:r>
              <a:rPr lang="en-GB" sz="4500" dirty="0" err="1">
                <a:solidFill>
                  <a:srgbClr val="274E13"/>
                </a:solidFill>
              </a:rPr>
              <a:t>dhíth</a:t>
            </a:r>
            <a:r>
              <a:rPr lang="en-GB" sz="4500" dirty="0">
                <a:solidFill>
                  <a:srgbClr val="274E13"/>
                </a:solidFill>
              </a:rPr>
              <a:t> ó staid 2 </a:t>
            </a:r>
            <a:r>
              <a:rPr lang="en-GB" sz="4500" dirty="0" err="1">
                <a:solidFill>
                  <a:srgbClr val="274E13"/>
                </a:solidFill>
              </a:rPr>
              <a:t>ar</a:t>
            </a:r>
            <a:r>
              <a:rPr lang="en-GB" sz="4500" dirty="0">
                <a:solidFill>
                  <a:srgbClr val="274E13"/>
                </a:solidFill>
              </a:rPr>
              <a:t> </a:t>
            </a:r>
            <a:r>
              <a:rPr lang="en-GB" sz="4500" dirty="0" err="1">
                <a:solidFill>
                  <a:srgbClr val="274E13"/>
                </a:solidFill>
              </a:rPr>
              <a:t>aghaidh</a:t>
            </a:r>
            <a:r>
              <a:rPr lang="en-GB" sz="4500" dirty="0">
                <a:solidFill>
                  <a:srgbClr val="274E13"/>
                </a:solidFill>
              </a:rPr>
              <a:t>. C..</a:t>
            </a:r>
            <a:r>
              <a:rPr lang="en-GB" sz="4500" dirty="0" err="1">
                <a:solidFill>
                  <a:srgbClr val="274E13"/>
                </a:solidFill>
              </a:rPr>
              <a:t>tóirí</a:t>
            </a:r>
            <a:r>
              <a:rPr lang="en-GB" sz="4500" dirty="0">
                <a:solidFill>
                  <a:srgbClr val="274E13"/>
                </a:solidFill>
              </a:rPr>
              <a:t> </a:t>
            </a:r>
            <a:r>
              <a:rPr lang="en-GB" sz="4500" dirty="0" err="1">
                <a:solidFill>
                  <a:srgbClr val="274E13"/>
                </a:solidFill>
              </a:rPr>
              <a:t>nach</a:t>
            </a:r>
            <a:r>
              <a:rPr lang="en-GB" sz="4500" dirty="0">
                <a:solidFill>
                  <a:srgbClr val="274E13"/>
                </a:solidFill>
              </a:rPr>
              <a:t> </a:t>
            </a:r>
            <a:r>
              <a:rPr lang="en-GB" sz="4500" dirty="0" err="1">
                <a:solidFill>
                  <a:srgbClr val="274E13"/>
                </a:solidFill>
              </a:rPr>
              <a:t>dtiocfadh</a:t>
            </a:r>
            <a:r>
              <a:rPr lang="en-GB" sz="4500" dirty="0">
                <a:solidFill>
                  <a:srgbClr val="274E13"/>
                </a:solidFill>
              </a:rPr>
              <a:t> </a:t>
            </a:r>
            <a:r>
              <a:rPr lang="en-GB" sz="4500" dirty="0" err="1">
                <a:solidFill>
                  <a:srgbClr val="274E13"/>
                </a:solidFill>
              </a:rPr>
              <a:t>leo</a:t>
            </a:r>
            <a:r>
              <a:rPr lang="en-GB" sz="4500" dirty="0">
                <a:solidFill>
                  <a:srgbClr val="274E13"/>
                </a:solidFill>
              </a:rPr>
              <a:t> </a:t>
            </a:r>
            <a:r>
              <a:rPr lang="en-GB" sz="4500" dirty="0" err="1">
                <a:solidFill>
                  <a:srgbClr val="274E13"/>
                </a:solidFill>
              </a:rPr>
              <a:t>bheith</a:t>
            </a:r>
            <a:r>
              <a:rPr lang="en-GB" sz="4500" dirty="0">
                <a:solidFill>
                  <a:srgbClr val="274E13"/>
                </a:solidFill>
              </a:rPr>
              <a:t> </a:t>
            </a:r>
            <a:r>
              <a:rPr lang="en-GB" sz="4500" dirty="0" err="1">
                <a:solidFill>
                  <a:srgbClr val="274E13"/>
                </a:solidFill>
              </a:rPr>
              <a:t>ar</a:t>
            </a:r>
            <a:r>
              <a:rPr lang="en-GB" sz="4500" dirty="0">
                <a:solidFill>
                  <a:srgbClr val="274E13"/>
                </a:solidFill>
              </a:rPr>
              <a:t> </a:t>
            </a:r>
            <a:r>
              <a:rPr lang="en-GB" sz="4500" dirty="0" err="1">
                <a:solidFill>
                  <a:srgbClr val="274E13"/>
                </a:solidFill>
              </a:rPr>
              <a:t>scoil</a:t>
            </a:r>
            <a:r>
              <a:rPr lang="en-GB" sz="4500" dirty="0">
                <a:solidFill>
                  <a:srgbClr val="274E13"/>
                </a:solidFill>
              </a:rPr>
              <a:t>, </a:t>
            </a:r>
            <a:r>
              <a:rPr lang="en-GB" sz="4500" dirty="0" err="1">
                <a:solidFill>
                  <a:srgbClr val="274E13"/>
                </a:solidFill>
              </a:rPr>
              <a:t>d’oibrigh</a:t>
            </a:r>
            <a:r>
              <a:rPr lang="en-GB" sz="4500" dirty="0">
                <a:solidFill>
                  <a:srgbClr val="274E13"/>
                </a:solidFill>
              </a:rPr>
              <a:t> </a:t>
            </a:r>
            <a:r>
              <a:rPr lang="en-GB" sz="4500" dirty="0" err="1">
                <a:solidFill>
                  <a:srgbClr val="274E13"/>
                </a:solidFill>
              </a:rPr>
              <a:t>siad</a:t>
            </a:r>
            <a:r>
              <a:rPr lang="en-GB" sz="4500" dirty="0">
                <a:solidFill>
                  <a:srgbClr val="274E13"/>
                </a:solidFill>
              </a:rPr>
              <a:t> le </a:t>
            </a:r>
            <a:r>
              <a:rPr lang="en-GB" sz="4500" dirty="0" err="1">
                <a:solidFill>
                  <a:srgbClr val="274E13"/>
                </a:solidFill>
              </a:rPr>
              <a:t>daltaí</a:t>
            </a:r>
            <a:r>
              <a:rPr lang="en-GB" sz="4500" dirty="0">
                <a:solidFill>
                  <a:srgbClr val="274E13"/>
                </a:solidFill>
              </a:rPr>
              <a:t> </a:t>
            </a:r>
            <a:r>
              <a:rPr lang="en-GB" sz="4500" dirty="0" err="1">
                <a:solidFill>
                  <a:srgbClr val="274E13"/>
                </a:solidFill>
              </a:rPr>
              <a:t>ar</a:t>
            </a:r>
            <a:r>
              <a:rPr lang="en-GB" sz="4500" dirty="0">
                <a:solidFill>
                  <a:srgbClr val="274E13"/>
                </a:solidFill>
              </a:rPr>
              <a:t> GC/</a:t>
            </a:r>
            <a:r>
              <a:rPr lang="en-GB" sz="4500" dirty="0" err="1">
                <a:solidFill>
                  <a:srgbClr val="274E13"/>
                </a:solidFill>
              </a:rPr>
              <a:t>guthán</a:t>
            </a:r>
            <a:r>
              <a:rPr lang="en-GB" sz="4500" dirty="0">
                <a:solidFill>
                  <a:srgbClr val="274E13"/>
                </a:solidFill>
              </a:rPr>
              <a:t> </a:t>
            </a:r>
            <a:r>
              <a:rPr lang="en-GB" sz="4500" dirty="0" err="1">
                <a:solidFill>
                  <a:srgbClr val="274E13"/>
                </a:solidFill>
              </a:rPr>
              <a:t>srl</a:t>
            </a:r>
            <a:r>
              <a:rPr lang="en-GB" sz="4500" dirty="0">
                <a:solidFill>
                  <a:srgbClr val="274E13"/>
                </a:solidFill>
              </a:rPr>
              <a:t>…</a:t>
            </a:r>
            <a:endParaRPr sz="4500" dirty="0">
              <a:solidFill>
                <a:srgbClr val="274E13"/>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gc467ca354d_5_52"/>
          <p:cNvSpPr txBox="1">
            <a:spLocks noGrp="1"/>
          </p:cNvSpPr>
          <p:nvPr>
            <p:ph type="title"/>
          </p:nvPr>
        </p:nvSpPr>
        <p:spPr>
          <a:xfrm>
            <a:off x="838200" y="765275"/>
            <a:ext cx="10515600" cy="54600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GB" sz="18000">
                <a:solidFill>
                  <a:schemeClr val="accent4"/>
                </a:solidFill>
              </a:rPr>
              <a:t>Aischothú ó thuismitheoirí... </a:t>
            </a:r>
            <a:endParaRPr sz="18000">
              <a:solidFill>
                <a:schemeClr val="accent4"/>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35"/>
          <p:cNvSpPr/>
          <p:nvPr/>
        </p:nvSpPr>
        <p:spPr>
          <a:xfrm>
            <a:off x="705775" y="-73650"/>
            <a:ext cx="9925200" cy="6858000"/>
          </a:xfrm>
          <a:prstGeom prst="wedgeEllipseCallout">
            <a:avLst>
              <a:gd name="adj1" fmla="val 32096"/>
              <a:gd name="adj2" fmla="val 49814"/>
            </a:avLst>
          </a:prstGeom>
          <a:solidFill>
            <a:srgbClr val="B6D7A8"/>
          </a:solidFill>
          <a:ln w="12700" cap="flat" cmpd="sng">
            <a:solidFill>
              <a:srgbClr val="351C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3000" b="1" i="0" u="none" strike="noStrike" cap="none">
                <a:solidFill>
                  <a:srgbClr val="1C4587"/>
                </a:solidFill>
                <a:latin typeface="Sue Ellen Francisco"/>
                <a:ea typeface="Sue Ellen Francisco"/>
                <a:cs typeface="Sue Ellen Francisco"/>
                <a:sym typeface="Sue Ellen Francisco"/>
              </a:rPr>
              <a:t>Both myself and ***'s dad continue to work full time. I have the additional stress of being redeployed to adult nursing world after spending over thirty years in paediatric nursing, and many of the patients I care for are covid positive. This brings additional anxieties for *** with his OCD etc and hence he avoids interactions with me. Without the direct cúntóir ranga support ***'s learning would be in jeopardy. I feel daily interactive sessions with *** for his statemented hours are a necessity to enable and promote learning for *** if he is to attain academic achievement and enter adult world with appropriate literacy and numeracy skills </a:t>
            </a:r>
            <a:endParaRPr sz="3000" b="1" i="0" u="none" strike="noStrike" cap="none">
              <a:solidFill>
                <a:srgbClr val="1C4587"/>
              </a:solidFill>
              <a:latin typeface="Sue Ellen Francisco"/>
              <a:ea typeface="Sue Ellen Francisco"/>
              <a:cs typeface="Sue Ellen Francisco"/>
              <a:sym typeface="Sue Ellen Francisc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0"/>
                                        </p:tgtEl>
                                        <p:attrNameLst>
                                          <p:attrName>style.visibility</p:attrName>
                                        </p:attrNameLst>
                                      </p:cBhvr>
                                      <p:to>
                                        <p:strVal val="visible"/>
                                      </p:to>
                                    </p:set>
                                    <p:animEffect transition="in" filter="fade">
                                      <p:cBhvr>
                                        <p:cTn id="7" dur="500"/>
                                        <p:tgtEl>
                                          <p:spTgt spid="4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Google Shape;475;gc467ca354d_2_8653"/>
          <p:cNvSpPr/>
          <p:nvPr/>
        </p:nvSpPr>
        <p:spPr>
          <a:xfrm>
            <a:off x="397350" y="153000"/>
            <a:ext cx="10860900" cy="6552000"/>
          </a:xfrm>
          <a:prstGeom prst="wedgeEllipseCallout">
            <a:avLst>
              <a:gd name="adj1" fmla="val -21085"/>
              <a:gd name="adj2" fmla="val 53969"/>
            </a:avLst>
          </a:prstGeom>
          <a:solidFill>
            <a:schemeClr val="accent3"/>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3500" b="1" i="0" u="none" strike="noStrike" cap="none">
                <a:solidFill>
                  <a:srgbClr val="1C4587"/>
                </a:solidFill>
                <a:latin typeface="Sue Ellen Francisco"/>
                <a:ea typeface="Sue Ellen Francisco"/>
                <a:cs typeface="Sue Ellen Francisco"/>
                <a:sym typeface="Sue Ellen Francisco"/>
              </a:rPr>
              <a:t>Stress levels are lower than norm. It has eased my son's anxiety a great deal. He is unable to adapt to home schooling after numerous attempts throughout this pandemic. He needs one on one support constantly therefore relying heavily on it. Any change to routine causes great distress to my son which affects him for long periods and can be difficult to bring him back round. His classroom assistant has supported him throughout and this can be seen in both my son's mental health and his school work.</a:t>
            </a:r>
            <a:endParaRPr sz="3500" b="1" i="0" u="none" strike="noStrike" cap="none">
              <a:solidFill>
                <a:srgbClr val="1C4587"/>
              </a:solidFill>
              <a:latin typeface="Sue Ellen Francisco"/>
              <a:ea typeface="Sue Ellen Francisco"/>
              <a:cs typeface="Sue Ellen Francisco"/>
              <a:sym typeface="Sue Ellen Francisco"/>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gc467ca354d_2_8658"/>
          <p:cNvSpPr/>
          <p:nvPr/>
        </p:nvSpPr>
        <p:spPr>
          <a:xfrm>
            <a:off x="719100" y="266325"/>
            <a:ext cx="10107300" cy="5273400"/>
          </a:xfrm>
          <a:prstGeom prst="wedgeEllipseCallout">
            <a:avLst>
              <a:gd name="adj1" fmla="val -43808"/>
              <a:gd name="adj2" fmla="val 51262"/>
            </a:avLst>
          </a:prstGeom>
          <a:solidFill>
            <a:srgbClr val="B6D7A8"/>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4500" b="1" i="0" u="none" strike="noStrike" cap="none">
                <a:solidFill>
                  <a:srgbClr val="1C4587"/>
                </a:solidFill>
                <a:latin typeface="Sue Ellen Francisco"/>
                <a:ea typeface="Sue Ellen Francisco"/>
                <a:cs typeface="Sue Ellen Francisco"/>
                <a:sym typeface="Sue Ellen Francisco"/>
              </a:rPr>
              <a:t>Ciaran has been an absolute GOD SEND for ++++ especially with covid he has went above and beyond I'll never be able to thank him enough for all he does for ++++ and I know ++++ really looks up to him.</a:t>
            </a:r>
            <a:endParaRPr sz="4500" b="1" i="0" u="none" strike="noStrike" cap="none">
              <a:solidFill>
                <a:srgbClr val="1C4587"/>
              </a:solidFill>
              <a:latin typeface="Sue Ellen Francisco"/>
              <a:ea typeface="Sue Ellen Francisco"/>
              <a:cs typeface="Sue Ellen Francisco"/>
              <a:sym typeface="Sue Ellen Francisco"/>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Google Shape;485;gc467ca354d_2_8663"/>
          <p:cNvSpPr/>
          <p:nvPr/>
        </p:nvSpPr>
        <p:spPr>
          <a:xfrm>
            <a:off x="138850" y="176600"/>
            <a:ext cx="10751400" cy="6431100"/>
          </a:xfrm>
          <a:prstGeom prst="wedgeEllipseCallout">
            <a:avLst>
              <a:gd name="adj1" fmla="val -19535"/>
              <a:gd name="adj2" fmla="val 51781"/>
            </a:avLst>
          </a:prstGeom>
          <a:solidFill>
            <a:srgbClr val="B6D7A8"/>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4000" b="1" i="0" u="none" strike="noStrike" cap="none">
                <a:solidFill>
                  <a:srgbClr val="1C4587"/>
                </a:solidFill>
                <a:latin typeface="Sue Ellen Francisco"/>
                <a:ea typeface="Sue Ellen Francisco"/>
                <a:cs typeface="Sue Ellen Francisco"/>
                <a:sym typeface="Sue Ellen Francisco"/>
              </a:rPr>
              <a:t>I meant to drop you guys an email to let you know that he has been really positive regarding this whole lock down schooling, something I never expected at the beginning of all this.  He seems to be really enjoying it and his confidence has grown since Christmas with over all schoolwork.</a:t>
            </a:r>
            <a:endParaRPr sz="4000" b="1" i="0" u="none" strike="noStrike" cap="none">
              <a:solidFill>
                <a:srgbClr val="1C4587"/>
              </a:solidFill>
              <a:latin typeface="Sue Ellen Francisco"/>
              <a:ea typeface="Sue Ellen Francisco"/>
              <a:cs typeface="Sue Ellen Francisco"/>
              <a:sym typeface="Sue Ellen Francisco"/>
            </a:endParaRPr>
          </a:p>
          <a:p>
            <a:pPr marL="0" marR="0" lvl="0" indent="0" algn="ctr" rtl="0">
              <a:spcBef>
                <a:spcPts val="0"/>
              </a:spcBef>
              <a:spcAft>
                <a:spcPts val="0"/>
              </a:spcAft>
              <a:buNone/>
            </a:pPr>
            <a:r>
              <a:rPr lang="en-GB" sz="4000" b="1" i="0" u="none" strike="noStrike" cap="none">
                <a:solidFill>
                  <a:srgbClr val="1C4587"/>
                </a:solidFill>
                <a:latin typeface="Sue Ellen Francisco"/>
                <a:ea typeface="Sue Ellen Francisco"/>
                <a:cs typeface="Sue Ellen Francisco"/>
                <a:sym typeface="Sue Ellen Francisco"/>
              </a:rPr>
              <a:t>We really appreciate everything yourself and Áine have been doing.</a:t>
            </a:r>
            <a:endParaRPr sz="4000" b="1" i="0" u="none" strike="noStrike" cap="none">
              <a:solidFill>
                <a:srgbClr val="1C4587"/>
              </a:solidFill>
              <a:latin typeface="Sue Ellen Francisco"/>
              <a:ea typeface="Sue Ellen Francisco"/>
              <a:cs typeface="Sue Ellen Francisco"/>
              <a:sym typeface="Sue Ellen Francisco"/>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sp>
        <p:nvSpPr>
          <p:cNvPr id="490" name="Google Shape;490;gc467ca354d_2_8668"/>
          <p:cNvSpPr/>
          <p:nvPr/>
        </p:nvSpPr>
        <p:spPr>
          <a:xfrm>
            <a:off x="912450" y="176600"/>
            <a:ext cx="9211200" cy="6007200"/>
          </a:xfrm>
          <a:prstGeom prst="wedgeEllipseCallout">
            <a:avLst>
              <a:gd name="adj1" fmla="val -20833"/>
              <a:gd name="adj2" fmla="val 62500"/>
            </a:avLst>
          </a:prstGeom>
          <a:solidFill>
            <a:srgbClr val="B6D7A8"/>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4500" b="1" i="0" u="none" strike="noStrike" cap="none">
                <a:solidFill>
                  <a:srgbClr val="1C4587"/>
                </a:solidFill>
                <a:latin typeface="Sue Ellen Francisco"/>
                <a:ea typeface="Sue Ellen Francisco"/>
                <a:cs typeface="Sue Ellen Francisco"/>
                <a:sym typeface="Sue Ellen Francisco"/>
              </a:rPr>
              <a:t>No honestly she's been a lifesaver with this home schooling took so much pressure of me! Very confidant young woman! Just want to show her how much she's appreciated!</a:t>
            </a:r>
            <a:endParaRPr sz="4500" b="1" i="0" u="none" strike="noStrike" cap="none">
              <a:solidFill>
                <a:srgbClr val="1C4587"/>
              </a:solidFill>
              <a:latin typeface="Sue Ellen Francisco"/>
              <a:ea typeface="Sue Ellen Francisco"/>
              <a:cs typeface="Sue Ellen Francisco"/>
              <a:sym typeface="Sue Ellen Francisco"/>
            </a:endParaRPr>
          </a:p>
          <a:p>
            <a:pPr marL="0" marR="0" lvl="0" indent="0" algn="ctr" rtl="0">
              <a:spcBef>
                <a:spcPts val="0"/>
              </a:spcBef>
              <a:spcAft>
                <a:spcPts val="0"/>
              </a:spcAft>
              <a:buNone/>
            </a:pPr>
            <a:r>
              <a:rPr lang="en-GB" sz="4500" b="1" i="0" u="none" strike="noStrike" cap="none">
                <a:solidFill>
                  <a:srgbClr val="1C4587"/>
                </a:solidFill>
                <a:latin typeface="Sue Ellen Francisco"/>
                <a:ea typeface="Sue Ellen Francisco"/>
                <a:cs typeface="Sue Ellen Francisco"/>
                <a:sym typeface="Sue Ellen Francisco"/>
              </a:rPr>
              <a:t>Thank you for organising this! </a:t>
            </a:r>
            <a:endParaRPr sz="4500" b="1" i="0" u="none" strike="noStrike" cap="none">
              <a:solidFill>
                <a:srgbClr val="1C4587"/>
              </a:solidFill>
              <a:latin typeface="Sue Ellen Francisco"/>
              <a:ea typeface="Sue Ellen Francisco"/>
              <a:cs typeface="Sue Ellen Francisco"/>
              <a:sym typeface="Sue Ellen Francisco"/>
            </a:endParaRPr>
          </a:p>
          <a:p>
            <a:pPr marL="0" marR="0" lvl="0" indent="0" algn="ctr" rtl="0">
              <a:spcBef>
                <a:spcPts val="0"/>
              </a:spcBef>
              <a:spcAft>
                <a:spcPts val="0"/>
              </a:spcAft>
              <a:buNone/>
            </a:pPr>
            <a:br>
              <a:rPr lang="en-GB" sz="1800" b="0" i="0" u="none" strike="noStrike" cap="none">
                <a:solidFill>
                  <a:schemeClr val="lt1"/>
                </a:solidFill>
                <a:latin typeface="Calibri"/>
                <a:ea typeface="Calibri"/>
                <a:cs typeface="Calibri"/>
                <a:sym typeface="Calibri"/>
              </a:rPr>
            </a:b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Google Shape;495;p36"/>
          <p:cNvSpPr txBox="1">
            <a:spLocks noGrp="1"/>
          </p:cNvSpPr>
          <p:nvPr>
            <p:ph type="title"/>
          </p:nvPr>
        </p:nvSpPr>
        <p:spPr>
          <a:xfrm>
            <a:off x="287200" y="1089050"/>
            <a:ext cx="2715000" cy="46506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sz="8000">
                <a:solidFill>
                  <a:schemeClr val="accent4"/>
                </a:solidFill>
              </a:rPr>
              <a:t>ISEF – cumasú foirne </a:t>
            </a:r>
            <a:endParaRPr sz="8000">
              <a:solidFill>
                <a:schemeClr val="accent4"/>
              </a:solidFill>
            </a:endParaRPr>
          </a:p>
        </p:txBody>
      </p:sp>
      <p:sp>
        <p:nvSpPr>
          <p:cNvPr id="496" name="Google Shape;496;p36"/>
          <p:cNvSpPr txBox="1">
            <a:spLocks noGrp="1"/>
          </p:cNvSpPr>
          <p:nvPr>
            <p:ph type="body" idx="1"/>
          </p:nvPr>
        </p:nvSpPr>
        <p:spPr>
          <a:xfrm>
            <a:off x="3267125" y="88300"/>
            <a:ext cx="3977400" cy="6328200"/>
          </a:xfrm>
          <a:prstGeom prst="rect">
            <a:avLst/>
          </a:prstGeom>
          <a:solidFill>
            <a:srgbClr val="B7B7B7"/>
          </a:solid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None/>
            </a:pPr>
            <a:endParaRPr sz="3500"/>
          </a:p>
          <a:p>
            <a:pPr marL="344170" lvl="0" indent="-166370" algn="l" rtl="0">
              <a:lnSpc>
                <a:spcPct val="90000"/>
              </a:lnSpc>
              <a:spcBef>
                <a:spcPts val="0"/>
              </a:spcBef>
              <a:spcAft>
                <a:spcPts val="0"/>
              </a:spcAft>
              <a:buClr>
                <a:schemeClr val="dk1"/>
              </a:buClr>
              <a:buSzPts val="3000"/>
              <a:buNone/>
            </a:pPr>
            <a:r>
              <a:rPr lang="en-GB" sz="3000"/>
              <a:t>Cúntóirí ranga – ceistneoir ar an chineál treanála a bhfuil suim acu ann.</a:t>
            </a:r>
            <a:endParaRPr sz="3000"/>
          </a:p>
          <a:p>
            <a:pPr marL="344170" lvl="0" indent="-166370" algn="l" rtl="0">
              <a:lnSpc>
                <a:spcPct val="90000"/>
              </a:lnSpc>
              <a:spcBef>
                <a:spcPts val="1000"/>
              </a:spcBef>
              <a:spcAft>
                <a:spcPts val="0"/>
              </a:spcAft>
              <a:buClr>
                <a:schemeClr val="dk1"/>
              </a:buClr>
              <a:buSzPts val="3000"/>
              <a:buNone/>
            </a:pPr>
            <a:r>
              <a:rPr lang="en-GB" sz="3000"/>
              <a:t>Fionntán Ó Mealláín - FCSN (Tacaíocht do thuismitheoirí chomh maith)</a:t>
            </a:r>
            <a:endParaRPr sz="3000"/>
          </a:p>
          <a:p>
            <a:pPr marL="344170" lvl="0" indent="-166370" algn="l" rtl="0">
              <a:lnSpc>
                <a:spcPct val="90000"/>
              </a:lnSpc>
              <a:spcBef>
                <a:spcPts val="1000"/>
              </a:spcBef>
              <a:spcAft>
                <a:spcPts val="0"/>
              </a:spcAft>
              <a:buClr>
                <a:schemeClr val="dk1"/>
              </a:buClr>
              <a:buSzPts val="3000"/>
              <a:buNone/>
            </a:pPr>
            <a:r>
              <a:rPr lang="en-GB" sz="3000"/>
              <a:t>Treanáil ACES – Ag cumasú na cúntóirí le plé leis na daltaí atá thíos leis maidir le cúrsaí sa bhaile</a:t>
            </a:r>
            <a:endParaRPr sz="3000"/>
          </a:p>
        </p:txBody>
      </p:sp>
      <p:pic>
        <p:nvPicPr>
          <p:cNvPr id="497" name="Google Shape;497;p36" descr="A picture containing text, indoor, computer, electronics&#10;&#10;Description automatically generated"/>
          <p:cNvPicPr preferRelativeResize="0"/>
          <p:nvPr/>
        </p:nvPicPr>
        <p:blipFill rotWithShape="1">
          <a:blip r:embed="rId3">
            <a:alphaModFix/>
          </a:blip>
          <a:srcRect l="12784" t="19243" r="13360" b="19119"/>
          <a:stretch/>
        </p:blipFill>
        <p:spPr>
          <a:xfrm>
            <a:off x="7490800" y="220750"/>
            <a:ext cx="4415025" cy="600442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6"/>
                                        </p:tgtEl>
                                        <p:attrNameLst>
                                          <p:attrName>style.visibility</p:attrName>
                                        </p:attrNameLst>
                                      </p:cBhvr>
                                      <p:to>
                                        <p:strVal val="visible"/>
                                      </p:to>
                                    </p:set>
                                    <p:animEffect transition="in" filter="fade">
                                      <p:cBhvr>
                                        <p:cTn id="7" dur="500"/>
                                        <p:tgtEl>
                                          <p:spTgt spid="49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97"/>
                                        </p:tgtEl>
                                        <p:attrNameLst>
                                          <p:attrName>style.visibility</p:attrName>
                                        </p:attrNameLst>
                                      </p:cBhvr>
                                      <p:to>
                                        <p:strVal val="visible"/>
                                      </p:to>
                                    </p:set>
                                    <p:animEffect transition="in" filter="fade">
                                      <p:cBhvr>
                                        <p:cTn id="12" dur="500"/>
                                        <p:tgtEl>
                                          <p:spTgt spid="4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Google Shape;502;p37"/>
          <p:cNvSpPr txBox="1">
            <a:spLocks noGrp="1"/>
          </p:cNvSpPr>
          <p:nvPr>
            <p:ph type="title"/>
          </p:nvPr>
        </p:nvSpPr>
        <p:spPr>
          <a:xfrm>
            <a:off x="838200" y="365125"/>
            <a:ext cx="3135300" cy="33723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sz="6000">
                <a:solidFill>
                  <a:schemeClr val="accent4"/>
                </a:solidFill>
              </a:rPr>
              <a:t>Cúmasú an tuismitheora</a:t>
            </a:r>
            <a:endParaRPr sz="6000">
              <a:solidFill>
                <a:schemeClr val="accent4"/>
              </a:solidFill>
            </a:endParaRPr>
          </a:p>
        </p:txBody>
      </p:sp>
      <p:pic>
        <p:nvPicPr>
          <p:cNvPr id="503" name="Google Shape;503;p37" descr="Graphical user interface, text, application&#10;&#10;Description automatically generated"/>
          <p:cNvPicPr preferRelativeResize="0">
            <a:picLocks noGrp="1"/>
          </p:cNvPicPr>
          <p:nvPr>
            <p:ph type="body" idx="1"/>
          </p:nvPr>
        </p:nvPicPr>
        <p:blipFill rotWithShape="1">
          <a:blip r:embed="rId3">
            <a:alphaModFix/>
          </a:blip>
          <a:srcRect l="21616" t="15108" r="21818" b="19065"/>
          <a:stretch/>
        </p:blipFill>
        <p:spPr>
          <a:xfrm>
            <a:off x="6035200" y="3737400"/>
            <a:ext cx="5813100" cy="3120600"/>
          </a:xfrm>
          <a:prstGeom prst="rect">
            <a:avLst/>
          </a:prstGeom>
          <a:noFill/>
          <a:ln>
            <a:noFill/>
          </a:ln>
        </p:spPr>
      </p:pic>
      <p:pic>
        <p:nvPicPr>
          <p:cNvPr id="504" name="Google Shape;504;p37"/>
          <p:cNvPicPr preferRelativeResize="0"/>
          <p:nvPr/>
        </p:nvPicPr>
        <p:blipFill rotWithShape="1">
          <a:blip r:embed="rId4">
            <a:alphaModFix/>
          </a:blip>
          <a:srcRect l="29659" t="20536" r="29824" b="18228"/>
          <a:stretch/>
        </p:blipFill>
        <p:spPr>
          <a:xfrm>
            <a:off x="4616825" y="149825"/>
            <a:ext cx="7231474" cy="3587576"/>
          </a:xfrm>
          <a:prstGeom prst="rect">
            <a:avLst/>
          </a:prstGeom>
          <a:noFill/>
          <a:ln>
            <a:noFill/>
          </a:ln>
        </p:spPr>
      </p:pic>
      <p:pic>
        <p:nvPicPr>
          <p:cNvPr id="505" name="Google Shape;505;p37" descr="Chart, bar chart&#10;&#10;Description automatically generated"/>
          <p:cNvPicPr preferRelativeResize="0"/>
          <p:nvPr/>
        </p:nvPicPr>
        <p:blipFill rotWithShape="1">
          <a:blip r:embed="rId5">
            <a:alphaModFix/>
          </a:blip>
          <a:srcRect/>
          <a:stretch/>
        </p:blipFill>
        <p:spPr>
          <a:xfrm>
            <a:off x="183800" y="3737400"/>
            <a:ext cx="5734050" cy="31206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4"/>
                                        </p:tgtEl>
                                        <p:attrNameLst>
                                          <p:attrName>style.visibility</p:attrName>
                                        </p:attrNameLst>
                                      </p:cBhvr>
                                      <p:to>
                                        <p:strVal val="visible"/>
                                      </p:to>
                                    </p:set>
                                    <p:animEffect transition="in" filter="fade">
                                      <p:cBhvr>
                                        <p:cTn id="7" dur="500"/>
                                        <p:tgtEl>
                                          <p:spTgt spid="50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03"/>
                                        </p:tgtEl>
                                        <p:attrNameLst>
                                          <p:attrName>style.visibility</p:attrName>
                                        </p:attrNameLst>
                                      </p:cBhvr>
                                      <p:to>
                                        <p:strVal val="visible"/>
                                      </p:to>
                                    </p:set>
                                    <p:animEffect transition="in" filter="fade">
                                      <p:cBhvr>
                                        <p:cTn id="12" dur="500"/>
                                        <p:tgtEl>
                                          <p:spTgt spid="50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05"/>
                                        </p:tgtEl>
                                        <p:attrNameLst>
                                          <p:attrName>style.visibility</p:attrName>
                                        </p:attrNameLst>
                                      </p:cBhvr>
                                      <p:to>
                                        <p:strVal val="visible"/>
                                      </p:to>
                                    </p:set>
                                    <p:animEffect transition="in" filter="fade">
                                      <p:cBhvr>
                                        <p:cTn id="17" dur="500"/>
                                        <p:tgtEl>
                                          <p:spTgt spid="5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09"/>
        <p:cNvGrpSpPr/>
        <p:nvPr/>
      </p:nvGrpSpPr>
      <p:grpSpPr>
        <a:xfrm>
          <a:off x="0" y="0"/>
          <a:ext cx="0" cy="0"/>
          <a:chOff x="0" y="0"/>
          <a:chExt cx="0" cy="0"/>
        </a:xfrm>
      </p:grpSpPr>
      <p:pic>
        <p:nvPicPr>
          <p:cNvPr id="510" name="Google Shape;510;g718634b93fead2e9_13" title="Dea Cleachtais">
            <a:hlinkClick r:id="rId3"/>
          </p:cNvPr>
          <p:cNvPicPr preferRelativeResize="0"/>
          <p:nvPr/>
        </p:nvPicPr>
        <p:blipFill>
          <a:blip r:embed="rId4">
            <a:alphaModFix/>
          </a:blip>
          <a:stretch>
            <a:fillRect/>
          </a:stretch>
        </p:blipFill>
        <p:spPr>
          <a:xfrm>
            <a:off x="2782050" y="1317825"/>
            <a:ext cx="6096000" cy="33528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0"/>
                                        </p:tgtEl>
                                        <p:attrNameLst>
                                          <p:attrName>style.visibility</p:attrName>
                                        </p:attrNameLst>
                                      </p:cBhvr>
                                      <p:to>
                                        <p:strVal val="visible"/>
                                      </p:to>
                                    </p:set>
                                    <p:animEffect transition="in" filter="fade">
                                      <p:cBhvr>
                                        <p:cTn id="7" dur="1000"/>
                                        <p:tgtEl>
                                          <p:spTgt spid="5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515" name="Google Shape;515;g464657946ce65e2d_4"/>
          <p:cNvSpPr txBox="1">
            <a:spLocks noGrp="1"/>
          </p:cNvSpPr>
          <p:nvPr>
            <p:ph type="title"/>
          </p:nvPr>
        </p:nvSpPr>
        <p:spPr>
          <a:xfrm>
            <a:off x="831850" y="341975"/>
            <a:ext cx="3671400" cy="57948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GB" sz="8000" b="1">
                <a:solidFill>
                  <a:schemeClr val="accent4"/>
                </a:solidFill>
              </a:rPr>
              <a:t>An chéad chaibidil eile - change the narrative</a:t>
            </a:r>
            <a:r>
              <a:rPr lang="en-GB" sz="8000">
                <a:solidFill>
                  <a:schemeClr val="accent4"/>
                </a:solidFill>
              </a:rPr>
              <a:t> </a:t>
            </a:r>
            <a:endParaRPr sz="8000">
              <a:solidFill>
                <a:schemeClr val="accent4"/>
              </a:solidFill>
            </a:endParaRPr>
          </a:p>
        </p:txBody>
      </p:sp>
      <p:pic>
        <p:nvPicPr>
          <p:cNvPr id="516" name="Google Shape;516;g464657946ce65e2d_4"/>
          <p:cNvPicPr preferRelativeResize="0"/>
          <p:nvPr/>
        </p:nvPicPr>
        <p:blipFill>
          <a:blip r:embed="rId3">
            <a:alphaModFix/>
          </a:blip>
          <a:stretch>
            <a:fillRect/>
          </a:stretch>
        </p:blipFill>
        <p:spPr>
          <a:xfrm>
            <a:off x="5180300" y="341975"/>
            <a:ext cx="6409926" cy="6214650"/>
          </a:xfrm>
          <a:prstGeom prst="rect">
            <a:avLst/>
          </a:prstGeom>
          <a:noFill/>
          <a:ln>
            <a:noFill/>
          </a:ln>
        </p:spPr>
      </p:pic>
    </p:spTree>
  </p:cSld>
  <p:clrMapOvr>
    <a:masterClrMapping/>
  </p:clrMapOvr>
</p:sld>
</file>

<file path=ppt/theme/theme1.xml><?xml version="1.0" encoding="utf-8"?>
<a:theme xmlns:a="http://schemas.openxmlformats.org/drawingml/2006/main" name="Chalkboard Background by Slidesgo">
  <a:themeElements>
    <a:clrScheme name="Office">
      <a:dk1>
        <a:srgbClr val="133B3E"/>
      </a:dk1>
      <a:lt1>
        <a:srgbClr val="FFFFFF"/>
      </a:lt1>
      <a:dk2>
        <a:srgbClr val="DD7E6B"/>
      </a:dk2>
      <a:lt2>
        <a:srgbClr val="EA9999"/>
      </a:lt2>
      <a:accent1>
        <a:srgbClr val="F9CB9C"/>
      </a:accent1>
      <a:accent2>
        <a:srgbClr val="FFE599"/>
      </a:accent2>
      <a:accent3>
        <a:srgbClr val="B6D7A8"/>
      </a:accent3>
      <a:accent4>
        <a:srgbClr val="A4C2F4"/>
      </a:accent4>
      <a:accent5>
        <a:srgbClr val="9FC5E8"/>
      </a:accent5>
      <a:accent6>
        <a:srgbClr val="B4A7D6"/>
      </a:accent6>
      <a:hlink>
        <a:srgbClr val="D5A6BD"/>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471</TotalTime>
  <Words>740</Words>
  <Application>Microsoft Office PowerPoint</Application>
  <PresentationFormat>Widescreen</PresentationFormat>
  <Paragraphs>92</Paragraphs>
  <Slides>41</Slides>
  <Notes>41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41</vt:i4>
      </vt:variant>
    </vt:vector>
  </HeadingPairs>
  <TitlesOfParts>
    <vt:vector size="49" baseType="lpstr">
      <vt:lpstr>Arial</vt:lpstr>
      <vt:lpstr>BenchNine</vt:lpstr>
      <vt:lpstr>Barlow Semi Condensed Light</vt:lpstr>
      <vt:lpstr>Calibri</vt:lpstr>
      <vt:lpstr>Joti One</vt:lpstr>
      <vt:lpstr>Sue Ellen Francisco</vt:lpstr>
      <vt:lpstr>Barlow Semi Condensed</vt:lpstr>
      <vt:lpstr>Chalkboard Background by Slidesgo</vt:lpstr>
      <vt:lpstr>  An Chianfhoghlaim le Croí Emer Nic an Fhailí agus Mary Uí Dhaimhín Coláiste Feirste</vt:lpstr>
      <vt:lpstr>  Ceannaireacht  le Croí:</vt:lpstr>
      <vt:lpstr>  Ceannaireacht  Straitéisech:</vt:lpstr>
      <vt:lpstr>Na Meicníochtaí</vt:lpstr>
      <vt:lpstr>Cad é is mian linn do dhaltaí an Choláiste?</vt:lpstr>
      <vt:lpstr>PowerPoint Presentation</vt:lpstr>
      <vt:lpstr>Ag Ullmhú  don Dara Dianghlasáil  </vt:lpstr>
      <vt:lpstr>Taighde:</vt:lpstr>
      <vt:lpstr>Úsáid na      n-Achmhainní</vt:lpstr>
      <vt:lpstr>Grá dár ndaltaí = déanaimid plé orthu ó dhubh go dubh</vt:lpstr>
      <vt:lpstr>Pleanáil Eanáir – Márta</vt:lpstr>
      <vt:lpstr>Samplaí d’fhoirmeacha ar an mhonatóireacht</vt:lpstr>
      <vt:lpstr>Cumhdach Páistí/An Dalta Leochaileach - CIALL</vt:lpstr>
      <vt:lpstr>PowerPoint Presentation</vt:lpstr>
      <vt:lpstr>PowerPoint Presentation</vt:lpstr>
      <vt:lpstr>PowerPoint Presentation</vt:lpstr>
      <vt:lpstr>PowerPoint Presentation</vt:lpstr>
      <vt:lpstr> Ionchais</vt:lpstr>
      <vt:lpstr>PowerPoint Presentation</vt:lpstr>
      <vt:lpstr>PowerPoint Presentation</vt:lpstr>
      <vt:lpstr>Cur Chuige:</vt:lpstr>
      <vt:lpstr>Meabhairshláinte:</vt:lpstr>
      <vt:lpstr>Meabhairshláinte:</vt:lpstr>
      <vt:lpstr>Ceistneoirí d’Fhoireann na Scoile:</vt:lpstr>
      <vt:lpstr>PowerPoint Presentation</vt:lpstr>
      <vt:lpstr>PowerPoint Presentation</vt:lpstr>
      <vt:lpstr>PowerPoint Presentation</vt:lpstr>
      <vt:lpstr>PowerPoint Presentation</vt:lpstr>
      <vt:lpstr>PowerPoint Presentation</vt:lpstr>
      <vt:lpstr>PowerPoint Presentation</vt:lpstr>
      <vt:lpstr>Ceistneoir RSO</vt:lpstr>
      <vt:lpstr>Aischothú ó thuismitheoirí... </vt:lpstr>
      <vt:lpstr>PowerPoint Presentation</vt:lpstr>
      <vt:lpstr>PowerPoint Presentation</vt:lpstr>
      <vt:lpstr>PowerPoint Presentation</vt:lpstr>
      <vt:lpstr>PowerPoint Presentation</vt:lpstr>
      <vt:lpstr>PowerPoint Presentation</vt:lpstr>
      <vt:lpstr>ISEF – cumasú foirne </vt:lpstr>
      <vt:lpstr>Cúmasú an tuismitheora</vt:lpstr>
      <vt:lpstr>PowerPoint Presentation</vt:lpstr>
      <vt:lpstr>An chéad chaibidil eile - change the narrative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Chianfhoghlaim le Croí</dc:title>
  <dc:creator>E Mhic an Fhaili</dc:creator>
  <cp:lastModifiedBy>Orla Nig Fhearraigh</cp:lastModifiedBy>
  <cp:revision>6</cp:revision>
  <dcterms:created xsi:type="dcterms:W3CDTF">2021-03-07T10:51:59Z</dcterms:created>
  <dcterms:modified xsi:type="dcterms:W3CDTF">2021-03-12T10:07:19Z</dcterms:modified>
</cp:coreProperties>
</file>