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8" r:id="rId2"/>
    <p:sldId id="257" r:id="rId3"/>
    <p:sldId id="259" r:id="rId4"/>
    <p:sldId id="256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CA408-70D9-4E26-990D-EDD8C659F21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E8272E-95CA-4E7F-99BC-D991EA8CFB23}">
      <dgm:prSet/>
      <dgm:spPr/>
      <dgm:t>
        <a:bodyPr/>
        <a:lstStyle/>
        <a:p>
          <a:r>
            <a:rPr lang="ga-IE" dirty="0"/>
            <a:t>Gaeilge á labhairt i rith ama ag baill f</a:t>
          </a:r>
          <a:r>
            <a:rPr lang="en-US" dirty="0"/>
            <a:t>h</a:t>
          </a:r>
          <a:r>
            <a:rPr lang="ga-IE" dirty="0"/>
            <a:t>oirne agus iad ag caint le páistí - ar gach aon ócáid agus thar réimse cuimsitheach de chomhthéacsanna éagsúla;</a:t>
          </a:r>
          <a:endParaRPr lang="en-US" dirty="0"/>
        </a:p>
      </dgm:t>
    </dgm:pt>
    <dgm:pt modelId="{4F5051A6-6A27-4763-BB13-AC3A1B85516B}" type="parTrans" cxnId="{0FDA3479-B176-4A1B-B666-9651273C3DEC}">
      <dgm:prSet/>
      <dgm:spPr/>
      <dgm:t>
        <a:bodyPr/>
        <a:lstStyle/>
        <a:p>
          <a:endParaRPr lang="en-US"/>
        </a:p>
      </dgm:t>
    </dgm:pt>
    <dgm:pt modelId="{3CA469B8-18E1-4975-8E31-C4E23476FA4C}" type="sibTrans" cxnId="{0FDA3479-B176-4A1B-B666-9651273C3DEC}">
      <dgm:prSet/>
      <dgm:spPr/>
      <dgm:t>
        <a:bodyPr/>
        <a:lstStyle/>
        <a:p>
          <a:endParaRPr lang="en-US"/>
        </a:p>
      </dgm:t>
    </dgm:pt>
    <dgm:pt modelId="{E3A2A046-A8C2-419F-9FEE-B835B3CFCCC3}">
      <dgm:prSet/>
      <dgm:spPr/>
      <dgm:t>
        <a:bodyPr/>
        <a:lstStyle/>
        <a:p>
          <a:r>
            <a:rPr lang="ga-IE"/>
            <a:t>Gaeilge in úsáid atá beacht, soiléir;</a:t>
          </a:r>
          <a:endParaRPr lang="en-US"/>
        </a:p>
      </dgm:t>
    </dgm:pt>
    <dgm:pt modelId="{0E2CFD80-484A-4AD7-B88C-9D9376519BB8}" type="parTrans" cxnId="{C7E50BF4-3906-496D-9B15-1B175E0D0E4B}">
      <dgm:prSet/>
      <dgm:spPr/>
      <dgm:t>
        <a:bodyPr/>
        <a:lstStyle/>
        <a:p>
          <a:endParaRPr lang="en-US"/>
        </a:p>
      </dgm:t>
    </dgm:pt>
    <dgm:pt modelId="{88AC3D3C-00E9-4194-83C7-963410AED179}" type="sibTrans" cxnId="{C7E50BF4-3906-496D-9B15-1B175E0D0E4B}">
      <dgm:prSet/>
      <dgm:spPr/>
      <dgm:t>
        <a:bodyPr/>
        <a:lstStyle/>
        <a:p>
          <a:endParaRPr lang="en-US"/>
        </a:p>
      </dgm:t>
    </dgm:pt>
    <dgm:pt modelId="{67A225D0-5862-4635-AB7A-5A25BD8F4D28}">
      <dgm:prSet/>
      <dgm:spPr/>
      <dgm:t>
        <a:bodyPr/>
        <a:lstStyle/>
        <a:p>
          <a:r>
            <a:rPr lang="ga-IE" dirty="0"/>
            <a:t>Gaeilge á labhairt i rith ama agus baill f</a:t>
          </a:r>
          <a:r>
            <a:rPr lang="en-US" dirty="0"/>
            <a:t>h</a:t>
          </a:r>
          <a:r>
            <a:rPr lang="ga-IE" dirty="0"/>
            <a:t>oirne ag caint eatarthu féin;</a:t>
          </a:r>
          <a:endParaRPr lang="en-US" dirty="0"/>
        </a:p>
      </dgm:t>
    </dgm:pt>
    <dgm:pt modelId="{7B924822-DEA4-4AE6-BF47-792C31F4747C}" type="parTrans" cxnId="{BFECE183-722B-4EEB-A268-A01E7F89EB8E}">
      <dgm:prSet/>
      <dgm:spPr/>
      <dgm:t>
        <a:bodyPr/>
        <a:lstStyle/>
        <a:p>
          <a:endParaRPr lang="en-US"/>
        </a:p>
      </dgm:t>
    </dgm:pt>
    <dgm:pt modelId="{0149E1EF-1FB9-4719-9BEA-BE2E15AB07FA}" type="sibTrans" cxnId="{BFECE183-722B-4EEB-A268-A01E7F89EB8E}">
      <dgm:prSet/>
      <dgm:spPr/>
      <dgm:t>
        <a:bodyPr/>
        <a:lstStyle/>
        <a:p>
          <a:endParaRPr lang="en-US"/>
        </a:p>
      </dgm:t>
    </dgm:pt>
    <dgm:pt modelId="{B10C325C-17BE-4F88-9579-266878C6902F}">
      <dgm:prSet/>
      <dgm:spPr/>
      <dgm:t>
        <a:bodyPr/>
        <a:lstStyle/>
        <a:p>
          <a:r>
            <a:rPr lang="ga-IE" dirty="0"/>
            <a:t>Gaeilge á labhairt ag baill f</a:t>
          </a:r>
          <a:r>
            <a:rPr lang="en-US" dirty="0"/>
            <a:t>h</a:t>
          </a:r>
          <a:r>
            <a:rPr lang="ga-IE" dirty="0"/>
            <a:t>oirne, ag leibhéal cuí, agus iad ag caint le tuismitheoirí agus cuairteoirí.</a:t>
          </a:r>
          <a:endParaRPr lang="en-US" dirty="0"/>
        </a:p>
      </dgm:t>
    </dgm:pt>
    <dgm:pt modelId="{83EB671D-C05C-4A44-991C-E6DB611F6C28}" type="parTrans" cxnId="{B04C06BC-29F3-43E7-B6C5-C5F21567126F}">
      <dgm:prSet/>
      <dgm:spPr/>
      <dgm:t>
        <a:bodyPr/>
        <a:lstStyle/>
        <a:p>
          <a:endParaRPr lang="en-US"/>
        </a:p>
      </dgm:t>
    </dgm:pt>
    <dgm:pt modelId="{360CD7DB-7CC7-46D5-9F05-776C9FDC3C7B}" type="sibTrans" cxnId="{B04C06BC-29F3-43E7-B6C5-C5F21567126F}">
      <dgm:prSet/>
      <dgm:spPr/>
      <dgm:t>
        <a:bodyPr/>
        <a:lstStyle/>
        <a:p>
          <a:endParaRPr lang="en-US"/>
        </a:p>
      </dgm:t>
    </dgm:pt>
    <dgm:pt modelId="{3DFC6D20-7AD7-47C1-A630-E661D953804A}" type="pres">
      <dgm:prSet presAssocID="{48FCA408-70D9-4E26-990D-EDD8C659F211}" presName="linear" presStyleCnt="0">
        <dgm:presLayoutVars>
          <dgm:animLvl val="lvl"/>
          <dgm:resizeHandles val="exact"/>
        </dgm:presLayoutVars>
      </dgm:prSet>
      <dgm:spPr/>
    </dgm:pt>
    <dgm:pt modelId="{AA536A4A-D51C-4F3A-BA14-C6582154571C}" type="pres">
      <dgm:prSet presAssocID="{8AE8272E-95CA-4E7F-99BC-D991EA8CFB2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A636105-BD06-44A6-8570-29BDF84FC1B0}" type="pres">
      <dgm:prSet presAssocID="{3CA469B8-18E1-4975-8E31-C4E23476FA4C}" presName="spacer" presStyleCnt="0"/>
      <dgm:spPr/>
    </dgm:pt>
    <dgm:pt modelId="{634BA336-FB53-43F1-90E3-A547FDDF2B45}" type="pres">
      <dgm:prSet presAssocID="{E3A2A046-A8C2-419F-9FEE-B835B3CFCCC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68A8D1F-10FF-427E-918D-CB6016165114}" type="pres">
      <dgm:prSet presAssocID="{88AC3D3C-00E9-4194-83C7-963410AED179}" presName="spacer" presStyleCnt="0"/>
      <dgm:spPr/>
    </dgm:pt>
    <dgm:pt modelId="{51A6E489-331B-40D4-AA08-A18463EE6E9E}" type="pres">
      <dgm:prSet presAssocID="{67A225D0-5862-4635-AB7A-5A25BD8F4D2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D035607-9AAA-4813-B273-198042DC827E}" type="pres">
      <dgm:prSet presAssocID="{0149E1EF-1FB9-4719-9BEA-BE2E15AB07FA}" presName="spacer" presStyleCnt="0"/>
      <dgm:spPr/>
    </dgm:pt>
    <dgm:pt modelId="{F6F5DDC7-2B08-4EE8-A8AA-23957F1E3ED2}" type="pres">
      <dgm:prSet presAssocID="{B10C325C-17BE-4F88-9579-266878C6902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64C6D12-FD1F-4748-8984-F868545471DF}" type="presOf" srcId="{67A225D0-5862-4635-AB7A-5A25BD8F4D28}" destId="{51A6E489-331B-40D4-AA08-A18463EE6E9E}" srcOrd="0" destOrd="0" presId="urn:microsoft.com/office/officeart/2005/8/layout/vList2"/>
    <dgm:cxn modelId="{27907C43-A9D9-4D4C-B50B-FCE6507280F6}" type="presOf" srcId="{8AE8272E-95CA-4E7F-99BC-D991EA8CFB23}" destId="{AA536A4A-D51C-4F3A-BA14-C6582154571C}" srcOrd="0" destOrd="0" presId="urn:microsoft.com/office/officeart/2005/8/layout/vList2"/>
    <dgm:cxn modelId="{0FDA3479-B176-4A1B-B666-9651273C3DEC}" srcId="{48FCA408-70D9-4E26-990D-EDD8C659F211}" destId="{8AE8272E-95CA-4E7F-99BC-D991EA8CFB23}" srcOrd="0" destOrd="0" parTransId="{4F5051A6-6A27-4763-BB13-AC3A1B85516B}" sibTransId="{3CA469B8-18E1-4975-8E31-C4E23476FA4C}"/>
    <dgm:cxn modelId="{BFECE183-722B-4EEB-A268-A01E7F89EB8E}" srcId="{48FCA408-70D9-4E26-990D-EDD8C659F211}" destId="{67A225D0-5862-4635-AB7A-5A25BD8F4D28}" srcOrd="2" destOrd="0" parTransId="{7B924822-DEA4-4AE6-BF47-792C31F4747C}" sibTransId="{0149E1EF-1FB9-4719-9BEA-BE2E15AB07FA}"/>
    <dgm:cxn modelId="{351B4D85-C810-4B0B-A5E2-FC209CDFCC40}" type="presOf" srcId="{E3A2A046-A8C2-419F-9FEE-B835B3CFCCC3}" destId="{634BA336-FB53-43F1-90E3-A547FDDF2B45}" srcOrd="0" destOrd="0" presId="urn:microsoft.com/office/officeart/2005/8/layout/vList2"/>
    <dgm:cxn modelId="{97772F8D-69CB-4CD6-BE8F-9F99F0FC577D}" type="presOf" srcId="{B10C325C-17BE-4F88-9579-266878C6902F}" destId="{F6F5DDC7-2B08-4EE8-A8AA-23957F1E3ED2}" srcOrd="0" destOrd="0" presId="urn:microsoft.com/office/officeart/2005/8/layout/vList2"/>
    <dgm:cxn modelId="{2089869C-F870-414B-81EC-6C4A50634D96}" type="presOf" srcId="{48FCA408-70D9-4E26-990D-EDD8C659F211}" destId="{3DFC6D20-7AD7-47C1-A630-E661D953804A}" srcOrd="0" destOrd="0" presId="urn:microsoft.com/office/officeart/2005/8/layout/vList2"/>
    <dgm:cxn modelId="{B04C06BC-29F3-43E7-B6C5-C5F21567126F}" srcId="{48FCA408-70D9-4E26-990D-EDD8C659F211}" destId="{B10C325C-17BE-4F88-9579-266878C6902F}" srcOrd="3" destOrd="0" parTransId="{83EB671D-C05C-4A44-991C-E6DB611F6C28}" sibTransId="{360CD7DB-7CC7-46D5-9F05-776C9FDC3C7B}"/>
    <dgm:cxn modelId="{C7E50BF4-3906-496D-9B15-1B175E0D0E4B}" srcId="{48FCA408-70D9-4E26-990D-EDD8C659F211}" destId="{E3A2A046-A8C2-419F-9FEE-B835B3CFCCC3}" srcOrd="1" destOrd="0" parTransId="{0E2CFD80-484A-4AD7-B88C-9D9376519BB8}" sibTransId="{88AC3D3C-00E9-4194-83C7-963410AED179}"/>
    <dgm:cxn modelId="{94EF7558-5B58-406A-91A7-96F60E9AB611}" type="presParOf" srcId="{3DFC6D20-7AD7-47C1-A630-E661D953804A}" destId="{AA536A4A-D51C-4F3A-BA14-C6582154571C}" srcOrd="0" destOrd="0" presId="urn:microsoft.com/office/officeart/2005/8/layout/vList2"/>
    <dgm:cxn modelId="{F9695FD0-E3EE-45F2-8B1C-91FDAB3B668B}" type="presParOf" srcId="{3DFC6D20-7AD7-47C1-A630-E661D953804A}" destId="{AA636105-BD06-44A6-8570-29BDF84FC1B0}" srcOrd="1" destOrd="0" presId="urn:microsoft.com/office/officeart/2005/8/layout/vList2"/>
    <dgm:cxn modelId="{D73C775A-94FD-4913-8B34-BBA48E99473F}" type="presParOf" srcId="{3DFC6D20-7AD7-47C1-A630-E661D953804A}" destId="{634BA336-FB53-43F1-90E3-A547FDDF2B45}" srcOrd="2" destOrd="0" presId="urn:microsoft.com/office/officeart/2005/8/layout/vList2"/>
    <dgm:cxn modelId="{DEBBFE52-C5BF-4BA4-9CAD-8F5C9DD75537}" type="presParOf" srcId="{3DFC6D20-7AD7-47C1-A630-E661D953804A}" destId="{B68A8D1F-10FF-427E-918D-CB6016165114}" srcOrd="3" destOrd="0" presId="urn:microsoft.com/office/officeart/2005/8/layout/vList2"/>
    <dgm:cxn modelId="{BEA58A08-AA68-4DBA-A785-DAE3D6CAB956}" type="presParOf" srcId="{3DFC6D20-7AD7-47C1-A630-E661D953804A}" destId="{51A6E489-331B-40D4-AA08-A18463EE6E9E}" srcOrd="4" destOrd="0" presId="urn:microsoft.com/office/officeart/2005/8/layout/vList2"/>
    <dgm:cxn modelId="{FD7FAE0B-4302-41A5-A6EF-AABFF458282C}" type="presParOf" srcId="{3DFC6D20-7AD7-47C1-A630-E661D953804A}" destId="{DD035607-9AAA-4813-B273-198042DC827E}" srcOrd="5" destOrd="0" presId="urn:microsoft.com/office/officeart/2005/8/layout/vList2"/>
    <dgm:cxn modelId="{051BD48C-0898-4AB0-8008-293A8CF483BD}" type="presParOf" srcId="{3DFC6D20-7AD7-47C1-A630-E661D953804A}" destId="{F6F5DDC7-2B08-4EE8-A8AA-23957F1E3E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50D8D4-11F4-4B5E-B732-3EC6BBC7F70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6AB531-38E2-4432-A6D7-BE846A5F7928}">
      <dgm:prSet/>
      <dgm:spPr/>
      <dgm:t>
        <a:bodyPr/>
        <a:lstStyle/>
        <a:p>
          <a:r>
            <a:rPr lang="ga-IE"/>
            <a:t>cur síos ar rud éigin a tharla nó insint scéil;</a:t>
          </a:r>
          <a:endParaRPr lang="en-US"/>
        </a:p>
      </dgm:t>
    </dgm:pt>
    <dgm:pt modelId="{5D84AA62-190D-44B7-9A2B-4967FD5A75D7}" type="parTrans" cxnId="{417B542F-EAB7-4374-8BAC-027A403D417C}">
      <dgm:prSet/>
      <dgm:spPr/>
      <dgm:t>
        <a:bodyPr/>
        <a:lstStyle/>
        <a:p>
          <a:endParaRPr lang="en-US"/>
        </a:p>
      </dgm:t>
    </dgm:pt>
    <dgm:pt modelId="{F3D05103-94FE-4D80-B297-E14A9F74FF81}" type="sibTrans" cxnId="{417B542F-EAB7-4374-8BAC-027A403D417C}">
      <dgm:prSet/>
      <dgm:spPr/>
      <dgm:t>
        <a:bodyPr/>
        <a:lstStyle/>
        <a:p>
          <a:endParaRPr lang="en-US"/>
        </a:p>
      </dgm:t>
    </dgm:pt>
    <dgm:pt modelId="{1B28994F-1187-4421-BB6B-90C736B3CDCC}">
      <dgm:prSet/>
      <dgm:spPr/>
      <dgm:t>
        <a:bodyPr/>
        <a:lstStyle/>
        <a:p>
          <a:r>
            <a:rPr lang="ga-IE" dirty="0"/>
            <a:t>taobh istigh de réimse d’abairtí simplí ina bhfuil teachtaireacht shimplí; </a:t>
          </a:r>
          <a:endParaRPr lang="en-US" dirty="0"/>
        </a:p>
      </dgm:t>
    </dgm:pt>
    <dgm:pt modelId="{6BA1C054-3702-464F-8152-D07E7E2B458B}" type="parTrans" cxnId="{0FE2480F-9E18-4CCA-AD96-7993D515C4D3}">
      <dgm:prSet/>
      <dgm:spPr/>
      <dgm:t>
        <a:bodyPr/>
        <a:lstStyle/>
        <a:p>
          <a:endParaRPr lang="en-US"/>
        </a:p>
      </dgm:t>
    </dgm:pt>
    <dgm:pt modelId="{1819D910-5508-4213-A0F1-D30BEDBB9082}" type="sibTrans" cxnId="{0FE2480F-9E18-4CCA-AD96-7993D515C4D3}">
      <dgm:prSet/>
      <dgm:spPr/>
      <dgm:t>
        <a:bodyPr/>
        <a:lstStyle/>
        <a:p>
          <a:endParaRPr lang="en-US"/>
        </a:p>
      </dgm:t>
    </dgm:pt>
    <dgm:pt modelId="{591D2FC4-76D0-4CD7-A1CD-23279CE981A9}">
      <dgm:prSet/>
      <dgm:spPr/>
      <dgm:t>
        <a:bodyPr/>
        <a:lstStyle/>
        <a:p>
          <a:r>
            <a:rPr lang="ga-IE"/>
            <a:t>ina bhfuil príomhról ag an bhriathar ‘bí’ san aimsir láithreach</a:t>
          </a:r>
          <a:endParaRPr lang="en-US"/>
        </a:p>
      </dgm:t>
    </dgm:pt>
    <dgm:pt modelId="{312298E9-3D3F-4D96-8D88-549FAE601B6E}" type="parTrans" cxnId="{2003475B-2B2C-47F4-A40C-3EFC2CA29341}">
      <dgm:prSet/>
      <dgm:spPr/>
      <dgm:t>
        <a:bodyPr/>
        <a:lstStyle/>
        <a:p>
          <a:endParaRPr lang="en-US"/>
        </a:p>
      </dgm:t>
    </dgm:pt>
    <dgm:pt modelId="{B23DE84D-C8FA-46D4-AF01-6E40613BB9E2}" type="sibTrans" cxnId="{2003475B-2B2C-47F4-A40C-3EFC2CA29341}">
      <dgm:prSet/>
      <dgm:spPr/>
      <dgm:t>
        <a:bodyPr/>
        <a:lstStyle/>
        <a:p>
          <a:endParaRPr lang="en-US"/>
        </a:p>
      </dgm:t>
    </dgm:pt>
    <dgm:pt modelId="{D29B091A-66E4-4BB6-BF0B-779CC9F67121}" type="pres">
      <dgm:prSet presAssocID="{DB50D8D4-11F4-4B5E-B732-3EC6BBC7F705}" presName="linear" presStyleCnt="0">
        <dgm:presLayoutVars>
          <dgm:animLvl val="lvl"/>
          <dgm:resizeHandles val="exact"/>
        </dgm:presLayoutVars>
      </dgm:prSet>
      <dgm:spPr/>
    </dgm:pt>
    <dgm:pt modelId="{1FCFC736-E9B4-43F7-B803-E6783E807979}" type="pres">
      <dgm:prSet presAssocID="{F86AB531-38E2-4432-A6D7-BE846A5F792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8895712-06FF-4E6F-A9CE-A6B976251ED9}" type="pres">
      <dgm:prSet presAssocID="{F3D05103-94FE-4D80-B297-E14A9F74FF81}" presName="spacer" presStyleCnt="0"/>
      <dgm:spPr/>
    </dgm:pt>
    <dgm:pt modelId="{647EC259-B5D4-4D27-B162-F44729171504}" type="pres">
      <dgm:prSet presAssocID="{1B28994F-1187-4421-BB6B-90C736B3CDC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0C17C13-93F8-42D4-B2B0-935BC95DC866}" type="pres">
      <dgm:prSet presAssocID="{1819D910-5508-4213-A0F1-D30BEDBB9082}" presName="spacer" presStyleCnt="0"/>
      <dgm:spPr/>
    </dgm:pt>
    <dgm:pt modelId="{FA6DDB38-E4CA-42B0-B408-E53FE2BE0393}" type="pres">
      <dgm:prSet presAssocID="{591D2FC4-76D0-4CD7-A1CD-23279CE981A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FE2480F-9E18-4CCA-AD96-7993D515C4D3}" srcId="{DB50D8D4-11F4-4B5E-B732-3EC6BBC7F705}" destId="{1B28994F-1187-4421-BB6B-90C736B3CDCC}" srcOrd="1" destOrd="0" parTransId="{6BA1C054-3702-464F-8152-D07E7E2B458B}" sibTransId="{1819D910-5508-4213-A0F1-D30BEDBB9082}"/>
    <dgm:cxn modelId="{417B542F-EAB7-4374-8BAC-027A403D417C}" srcId="{DB50D8D4-11F4-4B5E-B732-3EC6BBC7F705}" destId="{F86AB531-38E2-4432-A6D7-BE846A5F7928}" srcOrd="0" destOrd="0" parTransId="{5D84AA62-190D-44B7-9A2B-4967FD5A75D7}" sibTransId="{F3D05103-94FE-4D80-B297-E14A9F74FF81}"/>
    <dgm:cxn modelId="{2003475B-2B2C-47F4-A40C-3EFC2CA29341}" srcId="{DB50D8D4-11F4-4B5E-B732-3EC6BBC7F705}" destId="{591D2FC4-76D0-4CD7-A1CD-23279CE981A9}" srcOrd="2" destOrd="0" parTransId="{312298E9-3D3F-4D96-8D88-549FAE601B6E}" sibTransId="{B23DE84D-C8FA-46D4-AF01-6E40613BB9E2}"/>
    <dgm:cxn modelId="{72CAFF5F-D2FC-4ADE-B414-B9ED3B62E042}" type="presOf" srcId="{591D2FC4-76D0-4CD7-A1CD-23279CE981A9}" destId="{FA6DDB38-E4CA-42B0-B408-E53FE2BE0393}" srcOrd="0" destOrd="0" presId="urn:microsoft.com/office/officeart/2005/8/layout/vList2"/>
    <dgm:cxn modelId="{9C9F5362-970E-4B78-AA1D-2EF79893D683}" type="presOf" srcId="{F86AB531-38E2-4432-A6D7-BE846A5F7928}" destId="{1FCFC736-E9B4-43F7-B803-E6783E807979}" srcOrd="0" destOrd="0" presId="urn:microsoft.com/office/officeart/2005/8/layout/vList2"/>
    <dgm:cxn modelId="{D436EF44-F211-42C1-A475-3F49E2537D53}" type="presOf" srcId="{1B28994F-1187-4421-BB6B-90C736B3CDCC}" destId="{647EC259-B5D4-4D27-B162-F44729171504}" srcOrd="0" destOrd="0" presId="urn:microsoft.com/office/officeart/2005/8/layout/vList2"/>
    <dgm:cxn modelId="{6C3930F6-709F-4580-B3E3-E3F9D0D8AA13}" type="presOf" srcId="{DB50D8D4-11F4-4B5E-B732-3EC6BBC7F705}" destId="{D29B091A-66E4-4BB6-BF0B-779CC9F67121}" srcOrd="0" destOrd="0" presId="urn:microsoft.com/office/officeart/2005/8/layout/vList2"/>
    <dgm:cxn modelId="{B984E988-B4D6-4A0B-A813-A838CA3E6BE9}" type="presParOf" srcId="{D29B091A-66E4-4BB6-BF0B-779CC9F67121}" destId="{1FCFC736-E9B4-43F7-B803-E6783E807979}" srcOrd="0" destOrd="0" presId="urn:microsoft.com/office/officeart/2005/8/layout/vList2"/>
    <dgm:cxn modelId="{013E7251-21A0-480F-9CB0-80CCB4639C3D}" type="presParOf" srcId="{D29B091A-66E4-4BB6-BF0B-779CC9F67121}" destId="{28895712-06FF-4E6F-A9CE-A6B976251ED9}" srcOrd="1" destOrd="0" presId="urn:microsoft.com/office/officeart/2005/8/layout/vList2"/>
    <dgm:cxn modelId="{F9FE01FA-0E90-49FC-86AA-A7EE983289A5}" type="presParOf" srcId="{D29B091A-66E4-4BB6-BF0B-779CC9F67121}" destId="{647EC259-B5D4-4D27-B162-F44729171504}" srcOrd="2" destOrd="0" presId="urn:microsoft.com/office/officeart/2005/8/layout/vList2"/>
    <dgm:cxn modelId="{F517A4A9-0E8B-499B-AB68-AE683FF15F74}" type="presParOf" srcId="{D29B091A-66E4-4BB6-BF0B-779CC9F67121}" destId="{50C17C13-93F8-42D4-B2B0-935BC95DC866}" srcOrd="3" destOrd="0" presId="urn:microsoft.com/office/officeart/2005/8/layout/vList2"/>
    <dgm:cxn modelId="{AE4EA305-1A77-4501-BEDA-1CDA0DD2D56B}" type="presParOf" srcId="{D29B091A-66E4-4BB6-BF0B-779CC9F67121}" destId="{FA6DDB38-E4CA-42B0-B408-E53FE2BE03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C2C9A5-06E7-4376-9E65-AE330946E74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8A4FDF-F520-4C71-B360-9CBBF6282D70}">
      <dgm:prSet/>
      <dgm:spPr/>
      <dgm:t>
        <a:bodyPr/>
        <a:lstStyle/>
        <a:p>
          <a:r>
            <a:rPr lang="ga-IE"/>
            <a:t>nach bhfuil i dtuilleamaí an oiread céanna ar leideanna cosúil le pictiúir, gotha gnúise, tuin chainte, gníomhaíocht coirp;</a:t>
          </a:r>
          <a:endParaRPr lang="en-US"/>
        </a:p>
      </dgm:t>
    </dgm:pt>
    <dgm:pt modelId="{99A16340-13D0-4AFB-A142-EEE841E748FC}" type="parTrans" cxnId="{22FB6B68-6B5A-48B9-9150-09B348793792}">
      <dgm:prSet/>
      <dgm:spPr/>
      <dgm:t>
        <a:bodyPr/>
        <a:lstStyle/>
        <a:p>
          <a:endParaRPr lang="en-US"/>
        </a:p>
      </dgm:t>
    </dgm:pt>
    <dgm:pt modelId="{89A5B9FB-2FC8-4D2F-AC30-688AB399ECDD}" type="sibTrans" cxnId="{22FB6B68-6B5A-48B9-9150-09B348793792}">
      <dgm:prSet/>
      <dgm:spPr/>
      <dgm:t>
        <a:bodyPr/>
        <a:lstStyle/>
        <a:p>
          <a:endParaRPr lang="en-US"/>
        </a:p>
      </dgm:t>
    </dgm:pt>
    <dgm:pt modelId="{11F59BB8-BE51-41DA-B75D-85FCF17A1923}">
      <dgm:prSet/>
      <dgm:spPr/>
      <dgm:t>
        <a:bodyPr/>
        <a:lstStyle/>
        <a:p>
          <a:r>
            <a:rPr lang="ga-IE" dirty="0"/>
            <a:t>taobh istigh de chomhthéacsanna an duine aonair, grúpa beag, grúpa mór.</a:t>
          </a:r>
          <a:endParaRPr lang="en-US" dirty="0"/>
        </a:p>
      </dgm:t>
    </dgm:pt>
    <dgm:pt modelId="{3D09B185-AE93-493F-8F8C-06A52CBBB1D6}" type="parTrans" cxnId="{9D4F1E6B-DEB2-4FC5-8293-2526F831CD2E}">
      <dgm:prSet/>
      <dgm:spPr/>
      <dgm:t>
        <a:bodyPr/>
        <a:lstStyle/>
        <a:p>
          <a:endParaRPr lang="en-US"/>
        </a:p>
      </dgm:t>
    </dgm:pt>
    <dgm:pt modelId="{E0ECC0B5-CFE5-4D5F-8F85-47E8875C1800}" type="sibTrans" cxnId="{9D4F1E6B-DEB2-4FC5-8293-2526F831CD2E}">
      <dgm:prSet/>
      <dgm:spPr/>
      <dgm:t>
        <a:bodyPr/>
        <a:lstStyle/>
        <a:p>
          <a:endParaRPr lang="en-US"/>
        </a:p>
      </dgm:t>
    </dgm:pt>
    <dgm:pt modelId="{6D1B6019-4643-430D-A63F-F5DDDBC8FE12}" type="pres">
      <dgm:prSet presAssocID="{F6C2C9A5-06E7-4376-9E65-AE330946E745}" presName="linear" presStyleCnt="0">
        <dgm:presLayoutVars>
          <dgm:animLvl val="lvl"/>
          <dgm:resizeHandles val="exact"/>
        </dgm:presLayoutVars>
      </dgm:prSet>
      <dgm:spPr/>
    </dgm:pt>
    <dgm:pt modelId="{C90C8F6C-DF4F-450E-AACF-F198F105C086}" type="pres">
      <dgm:prSet presAssocID="{ED8A4FDF-F520-4C71-B360-9CBBF6282D7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62D646-791F-49FE-837E-F3F5A04A7E22}" type="pres">
      <dgm:prSet presAssocID="{89A5B9FB-2FC8-4D2F-AC30-688AB399ECDD}" presName="spacer" presStyleCnt="0"/>
      <dgm:spPr/>
    </dgm:pt>
    <dgm:pt modelId="{2A674276-23E3-4342-B6C6-DF642517D93E}" type="pres">
      <dgm:prSet presAssocID="{11F59BB8-BE51-41DA-B75D-85FCF17A192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2FB6B68-6B5A-48B9-9150-09B348793792}" srcId="{F6C2C9A5-06E7-4376-9E65-AE330946E745}" destId="{ED8A4FDF-F520-4C71-B360-9CBBF6282D70}" srcOrd="0" destOrd="0" parTransId="{99A16340-13D0-4AFB-A142-EEE841E748FC}" sibTransId="{89A5B9FB-2FC8-4D2F-AC30-688AB399ECDD}"/>
    <dgm:cxn modelId="{236F036B-2286-405B-A28E-62EE89C72DE2}" type="presOf" srcId="{11F59BB8-BE51-41DA-B75D-85FCF17A1923}" destId="{2A674276-23E3-4342-B6C6-DF642517D93E}" srcOrd="0" destOrd="0" presId="urn:microsoft.com/office/officeart/2005/8/layout/vList2"/>
    <dgm:cxn modelId="{9D4F1E6B-DEB2-4FC5-8293-2526F831CD2E}" srcId="{F6C2C9A5-06E7-4376-9E65-AE330946E745}" destId="{11F59BB8-BE51-41DA-B75D-85FCF17A1923}" srcOrd="1" destOrd="0" parTransId="{3D09B185-AE93-493F-8F8C-06A52CBBB1D6}" sibTransId="{E0ECC0B5-CFE5-4D5F-8F85-47E8875C1800}"/>
    <dgm:cxn modelId="{9BE6F2AD-8A45-4D0D-AAA2-0F8427EA6AFE}" type="presOf" srcId="{F6C2C9A5-06E7-4376-9E65-AE330946E745}" destId="{6D1B6019-4643-430D-A63F-F5DDDBC8FE12}" srcOrd="0" destOrd="0" presId="urn:microsoft.com/office/officeart/2005/8/layout/vList2"/>
    <dgm:cxn modelId="{06FE63F8-9DC0-4284-9A85-8C25199BACBE}" type="presOf" srcId="{ED8A4FDF-F520-4C71-B360-9CBBF6282D70}" destId="{C90C8F6C-DF4F-450E-AACF-F198F105C086}" srcOrd="0" destOrd="0" presId="urn:microsoft.com/office/officeart/2005/8/layout/vList2"/>
    <dgm:cxn modelId="{E1C3C81A-D86D-4263-95C5-3CCAC7CA5F6B}" type="presParOf" srcId="{6D1B6019-4643-430D-A63F-F5DDDBC8FE12}" destId="{C90C8F6C-DF4F-450E-AACF-F198F105C086}" srcOrd="0" destOrd="0" presId="urn:microsoft.com/office/officeart/2005/8/layout/vList2"/>
    <dgm:cxn modelId="{165A48D7-51CE-4813-9073-0A38288C039D}" type="presParOf" srcId="{6D1B6019-4643-430D-A63F-F5DDDBC8FE12}" destId="{F262D646-791F-49FE-837E-F3F5A04A7E22}" srcOrd="1" destOrd="0" presId="urn:microsoft.com/office/officeart/2005/8/layout/vList2"/>
    <dgm:cxn modelId="{9633005A-9712-4A8B-9C19-35B999411A73}" type="presParOf" srcId="{6D1B6019-4643-430D-A63F-F5DDDBC8FE12}" destId="{2A674276-23E3-4342-B6C6-DF642517D93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4D88AC-2105-4AB5-830C-E28CD5DF169C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E975C14-7B7B-4E1D-8DBC-3924193B8F48}">
      <dgm:prSet/>
      <dgm:spPr/>
      <dgm:t>
        <a:bodyPr/>
        <a:lstStyle/>
        <a:p>
          <a:r>
            <a:rPr lang="ga-IE"/>
            <a:t>le gan bac a chur ar ghnáthchumarsáid leis an rang ina iomláine;</a:t>
          </a:r>
          <a:endParaRPr lang="en-US"/>
        </a:p>
      </dgm:t>
    </dgm:pt>
    <dgm:pt modelId="{63DA4B7C-B925-424E-B3E1-7EA0DC0DAF48}" type="parTrans" cxnId="{A8ADDB26-8A7C-43AA-B205-B7E2A20A798C}">
      <dgm:prSet/>
      <dgm:spPr/>
      <dgm:t>
        <a:bodyPr/>
        <a:lstStyle/>
        <a:p>
          <a:endParaRPr lang="en-US"/>
        </a:p>
      </dgm:t>
    </dgm:pt>
    <dgm:pt modelId="{3F6E3F2E-4B59-4F75-806E-25BB78121944}" type="sibTrans" cxnId="{A8ADDB26-8A7C-43AA-B205-B7E2A20A798C}">
      <dgm:prSet/>
      <dgm:spPr/>
      <dgm:t>
        <a:bodyPr/>
        <a:lstStyle/>
        <a:p>
          <a:endParaRPr lang="en-US"/>
        </a:p>
      </dgm:t>
    </dgm:pt>
    <dgm:pt modelId="{96F710A5-9A95-4E16-AA93-C926446997E3}">
      <dgm:prSet/>
      <dgm:spPr/>
      <dgm:t>
        <a:bodyPr/>
        <a:lstStyle/>
        <a:p>
          <a:r>
            <a:rPr lang="ga-IE"/>
            <a:t>le gan bac a chur ar dhul i ngleic le curaclam Rang 1.</a:t>
          </a:r>
          <a:endParaRPr lang="en-US"/>
        </a:p>
      </dgm:t>
    </dgm:pt>
    <dgm:pt modelId="{D25D07A3-DF4C-40F8-B05F-18C60D56D220}" type="parTrans" cxnId="{F00BB0D2-8FC6-4C60-9D7F-0B8C831FBA27}">
      <dgm:prSet/>
      <dgm:spPr/>
      <dgm:t>
        <a:bodyPr/>
        <a:lstStyle/>
        <a:p>
          <a:endParaRPr lang="en-US"/>
        </a:p>
      </dgm:t>
    </dgm:pt>
    <dgm:pt modelId="{AE3A8674-5A3F-4758-9D79-B24C382748FD}" type="sibTrans" cxnId="{F00BB0D2-8FC6-4C60-9D7F-0B8C831FBA27}">
      <dgm:prSet/>
      <dgm:spPr/>
      <dgm:t>
        <a:bodyPr/>
        <a:lstStyle/>
        <a:p>
          <a:endParaRPr lang="en-US"/>
        </a:p>
      </dgm:t>
    </dgm:pt>
    <dgm:pt modelId="{0344B857-BD12-4768-8DE5-00BB1738A71E}" type="pres">
      <dgm:prSet presAssocID="{1A4D88AC-2105-4AB5-830C-E28CD5DF169C}" presName="diagram" presStyleCnt="0">
        <dgm:presLayoutVars>
          <dgm:dir/>
          <dgm:resizeHandles val="exact"/>
        </dgm:presLayoutVars>
      </dgm:prSet>
      <dgm:spPr/>
    </dgm:pt>
    <dgm:pt modelId="{2A3613DD-EE42-49F3-B76A-CB3461296A12}" type="pres">
      <dgm:prSet presAssocID="{1E975C14-7B7B-4E1D-8DBC-3924193B8F48}" presName="node" presStyleLbl="node1" presStyleIdx="0" presStyleCnt="2">
        <dgm:presLayoutVars>
          <dgm:bulletEnabled val="1"/>
        </dgm:presLayoutVars>
      </dgm:prSet>
      <dgm:spPr/>
    </dgm:pt>
    <dgm:pt modelId="{2C99690A-B3AB-4D97-B761-6A41A3905048}" type="pres">
      <dgm:prSet presAssocID="{3F6E3F2E-4B59-4F75-806E-25BB78121944}" presName="sibTrans" presStyleCnt="0"/>
      <dgm:spPr/>
    </dgm:pt>
    <dgm:pt modelId="{C14C6F06-91B3-49D3-8B82-596E500E920A}" type="pres">
      <dgm:prSet presAssocID="{96F710A5-9A95-4E16-AA93-C926446997E3}" presName="node" presStyleLbl="node1" presStyleIdx="1" presStyleCnt="2">
        <dgm:presLayoutVars>
          <dgm:bulletEnabled val="1"/>
        </dgm:presLayoutVars>
      </dgm:prSet>
      <dgm:spPr/>
    </dgm:pt>
  </dgm:ptLst>
  <dgm:cxnLst>
    <dgm:cxn modelId="{A8ADDB26-8A7C-43AA-B205-B7E2A20A798C}" srcId="{1A4D88AC-2105-4AB5-830C-E28CD5DF169C}" destId="{1E975C14-7B7B-4E1D-8DBC-3924193B8F48}" srcOrd="0" destOrd="0" parTransId="{63DA4B7C-B925-424E-B3E1-7EA0DC0DAF48}" sibTransId="{3F6E3F2E-4B59-4F75-806E-25BB78121944}"/>
    <dgm:cxn modelId="{2C58223E-0907-4D0F-8D04-4DB7DA8D316C}" type="presOf" srcId="{1A4D88AC-2105-4AB5-830C-E28CD5DF169C}" destId="{0344B857-BD12-4768-8DE5-00BB1738A71E}" srcOrd="0" destOrd="0" presId="urn:microsoft.com/office/officeart/2005/8/layout/default"/>
    <dgm:cxn modelId="{2E72A566-27C7-486F-AC0B-A423EEA3B40D}" type="presOf" srcId="{1E975C14-7B7B-4E1D-8DBC-3924193B8F48}" destId="{2A3613DD-EE42-49F3-B76A-CB3461296A12}" srcOrd="0" destOrd="0" presId="urn:microsoft.com/office/officeart/2005/8/layout/default"/>
    <dgm:cxn modelId="{B5F1C8B1-9E9D-4D8E-92C2-C452C758543D}" type="presOf" srcId="{96F710A5-9A95-4E16-AA93-C926446997E3}" destId="{C14C6F06-91B3-49D3-8B82-596E500E920A}" srcOrd="0" destOrd="0" presId="urn:microsoft.com/office/officeart/2005/8/layout/default"/>
    <dgm:cxn modelId="{F00BB0D2-8FC6-4C60-9D7F-0B8C831FBA27}" srcId="{1A4D88AC-2105-4AB5-830C-E28CD5DF169C}" destId="{96F710A5-9A95-4E16-AA93-C926446997E3}" srcOrd="1" destOrd="0" parTransId="{D25D07A3-DF4C-40F8-B05F-18C60D56D220}" sibTransId="{AE3A8674-5A3F-4758-9D79-B24C382748FD}"/>
    <dgm:cxn modelId="{5E176AF7-ED1C-4701-B51B-B00A94A2AF47}" type="presParOf" srcId="{0344B857-BD12-4768-8DE5-00BB1738A71E}" destId="{2A3613DD-EE42-49F3-B76A-CB3461296A12}" srcOrd="0" destOrd="0" presId="urn:microsoft.com/office/officeart/2005/8/layout/default"/>
    <dgm:cxn modelId="{5AC5778D-3474-4D97-909A-84D3C413D6A4}" type="presParOf" srcId="{0344B857-BD12-4768-8DE5-00BB1738A71E}" destId="{2C99690A-B3AB-4D97-B761-6A41A3905048}" srcOrd="1" destOrd="0" presId="urn:microsoft.com/office/officeart/2005/8/layout/default"/>
    <dgm:cxn modelId="{A0B17286-4977-459F-9514-23FF0A961761}" type="presParOf" srcId="{0344B857-BD12-4768-8DE5-00BB1738A71E}" destId="{C14C6F06-91B3-49D3-8B82-596E500E920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214BE1-AEA3-4B7E-8BF0-19ED60DEE61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A2A377-3F62-481D-888D-49E917E246B2}">
      <dgm:prSet/>
      <dgm:spPr/>
      <dgm:t>
        <a:bodyPr/>
        <a:lstStyle/>
        <a:p>
          <a:r>
            <a:rPr lang="ga-IE" dirty="0"/>
            <a:t>tréimhse na réamhscolaíochta agus na bonnchéime dúshraith an Ghaeloideachais</a:t>
          </a:r>
          <a:endParaRPr lang="en-US" dirty="0"/>
        </a:p>
      </dgm:t>
    </dgm:pt>
    <dgm:pt modelId="{BD0CEA5A-9D1E-4AE5-B7E5-EE3275742015}" type="parTrans" cxnId="{66AE418C-6F17-480F-8148-6C5FA4058186}">
      <dgm:prSet/>
      <dgm:spPr/>
      <dgm:t>
        <a:bodyPr/>
        <a:lstStyle/>
        <a:p>
          <a:endParaRPr lang="en-US"/>
        </a:p>
      </dgm:t>
    </dgm:pt>
    <dgm:pt modelId="{94DCE517-52CA-42F0-BDEC-55B52E94A8F5}" type="sibTrans" cxnId="{66AE418C-6F17-480F-8148-6C5FA4058186}">
      <dgm:prSet/>
      <dgm:spPr/>
      <dgm:t>
        <a:bodyPr/>
        <a:lstStyle/>
        <a:p>
          <a:endParaRPr lang="en-US"/>
        </a:p>
      </dgm:t>
    </dgm:pt>
    <dgm:pt modelId="{6B4C65A8-4E1B-4B03-B553-9ED6EBD8699A}">
      <dgm:prSet/>
      <dgm:spPr/>
      <dgm:t>
        <a:bodyPr/>
        <a:lstStyle/>
        <a:p>
          <a:r>
            <a:rPr lang="ga-IE" dirty="0"/>
            <a:t>deiseanna ar leith ar fáil sna luathbhlianta, nach bhfuil ar fáil níos faide anonn ( gan an curaclam a bheith chomh leathan, gan na riachtanais teanga bheith chomh leathan casta céanna, foireann breise tacaíochta ar fáil</a:t>
          </a:r>
          <a:endParaRPr lang="en-US" dirty="0"/>
        </a:p>
      </dgm:t>
    </dgm:pt>
    <dgm:pt modelId="{AE6C710E-9B0D-469F-A26E-A568A3C24191}" type="parTrans" cxnId="{BFE2636F-1979-486A-A32A-B462CD605219}">
      <dgm:prSet/>
      <dgm:spPr/>
      <dgm:t>
        <a:bodyPr/>
        <a:lstStyle/>
        <a:p>
          <a:endParaRPr lang="en-US"/>
        </a:p>
      </dgm:t>
    </dgm:pt>
    <dgm:pt modelId="{A8D94607-8288-4519-94E9-3A53CDE78B42}" type="sibTrans" cxnId="{BFE2636F-1979-486A-A32A-B462CD605219}">
      <dgm:prSet/>
      <dgm:spPr/>
      <dgm:t>
        <a:bodyPr/>
        <a:lstStyle/>
        <a:p>
          <a:endParaRPr lang="en-US"/>
        </a:p>
      </dgm:t>
    </dgm:pt>
    <dgm:pt modelId="{290FAFA7-FBDE-4290-B991-8D29F97FF7EC}">
      <dgm:prSet/>
      <dgm:spPr/>
      <dgm:t>
        <a:bodyPr/>
        <a:lstStyle/>
        <a:p>
          <a:r>
            <a:rPr lang="ga-IE" dirty="0"/>
            <a:t>iontach deacair i ndiaidh pointe áirithe, breith suas ar thalamh atá caillte agus leithead achair churaclaim chomh maith le cúrsaí ama, ag cur brú ar an mhúinteoir</a:t>
          </a:r>
          <a:endParaRPr lang="en-US" dirty="0"/>
        </a:p>
      </dgm:t>
    </dgm:pt>
    <dgm:pt modelId="{5A6CA19D-73F5-4396-9E6C-435242589739}" type="parTrans" cxnId="{36DB15B4-9164-4C03-A1B0-88CFC9F16D11}">
      <dgm:prSet/>
      <dgm:spPr/>
      <dgm:t>
        <a:bodyPr/>
        <a:lstStyle/>
        <a:p>
          <a:endParaRPr lang="en-US"/>
        </a:p>
      </dgm:t>
    </dgm:pt>
    <dgm:pt modelId="{2EC1229A-8A73-4562-8896-6A91D317F415}" type="sibTrans" cxnId="{36DB15B4-9164-4C03-A1B0-88CFC9F16D11}">
      <dgm:prSet/>
      <dgm:spPr/>
      <dgm:t>
        <a:bodyPr/>
        <a:lstStyle/>
        <a:p>
          <a:endParaRPr lang="en-US"/>
        </a:p>
      </dgm:t>
    </dgm:pt>
    <dgm:pt modelId="{3236F22E-BDA6-467B-B118-B8DC8972B38C}" type="pres">
      <dgm:prSet presAssocID="{FB214BE1-AEA3-4B7E-8BF0-19ED60DEE61E}" presName="linear" presStyleCnt="0">
        <dgm:presLayoutVars>
          <dgm:animLvl val="lvl"/>
          <dgm:resizeHandles val="exact"/>
        </dgm:presLayoutVars>
      </dgm:prSet>
      <dgm:spPr/>
    </dgm:pt>
    <dgm:pt modelId="{148062EA-8009-4E5D-9D46-6ABB7732848A}" type="pres">
      <dgm:prSet presAssocID="{E0A2A377-3F62-481D-888D-49E917E246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78273FC-F365-4944-9441-A089D540A9AF}" type="pres">
      <dgm:prSet presAssocID="{94DCE517-52CA-42F0-BDEC-55B52E94A8F5}" presName="spacer" presStyleCnt="0"/>
      <dgm:spPr/>
    </dgm:pt>
    <dgm:pt modelId="{3A48657E-AD90-4C81-8C91-37EBDAB11CEF}" type="pres">
      <dgm:prSet presAssocID="{6B4C65A8-4E1B-4B03-B553-9ED6EBD8699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51DA4A8-D2DB-472D-80A2-B36ABF92135A}" type="pres">
      <dgm:prSet presAssocID="{A8D94607-8288-4519-94E9-3A53CDE78B42}" presName="spacer" presStyleCnt="0"/>
      <dgm:spPr/>
    </dgm:pt>
    <dgm:pt modelId="{D482C3C5-5390-42F3-836B-083879841DA5}" type="pres">
      <dgm:prSet presAssocID="{290FAFA7-FBDE-4290-B991-8D29F97FF7E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93A8614-8E14-474D-9431-66512B5AA904}" type="presOf" srcId="{E0A2A377-3F62-481D-888D-49E917E246B2}" destId="{148062EA-8009-4E5D-9D46-6ABB7732848A}" srcOrd="0" destOrd="0" presId="urn:microsoft.com/office/officeart/2005/8/layout/vList2"/>
    <dgm:cxn modelId="{BFE2636F-1979-486A-A32A-B462CD605219}" srcId="{FB214BE1-AEA3-4B7E-8BF0-19ED60DEE61E}" destId="{6B4C65A8-4E1B-4B03-B553-9ED6EBD8699A}" srcOrd="1" destOrd="0" parTransId="{AE6C710E-9B0D-469F-A26E-A568A3C24191}" sibTransId="{A8D94607-8288-4519-94E9-3A53CDE78B42}"/>
    <dgm:cxn modelId="{1E9B6283-91AA-4CE8-8EC6-9D1883D46810}" type="presOf" srcId="{6B4C65A8-4E1B-4B03-B553-9ED6EBD8699A}" destId="{3A48657E-AD90-4C81-8C91-37EBDAB11CEF}" srcOrd="0" destOrd="0" presId="urn:microsoft.com/office/officeart/2005/8/layout/vList2"/>
    <dgm:cxn modelId="{66AE418C-6F17-480F-8148-6C5FA4058186}" srcId="{FB214BE1-AEA3-4B7E-8BF0-19ED60DEE61E}" destId="{E0A2A377-3F62-481D-888D-49E917E246B2}" srcOrd="0" destOrd="0" parTransId="{BD0CEA5A-9D1E-4AE5-B7E5-EE3275742015}" sibTransId="{94DCE517-52CA-42F0-BDEC-55B52E94A8F5}"/>
    <dgm:cxn modelId="{36DB15B4-9164-4C03-A1B0-88CFC9F16D11}" srcId="{FB214BE1-AEA3-4B7E-8BF0-19ED60DEE61E}" destId="{290FAFA7-FBDE-4290-B991-8D29F97FF7EC}" srcOrd="2" destOrd="0" parTransId="{5A6CA19D-73F5-4396-9E6C-435242589739}" sibTransId="{2EC1229A-8A73-4562-8896-6A91D317F415}"/>
    <dgm:cxn modelId="{1DEE22D5-3247-4EFB-BB4A-8FDDA1E8B165}" type="presOf" srcId="{290FAFA7-FBDE-4290-B991-8D29F97FF7EC}" destId="{D482C3C5-5390-42F3-836B-083879841DA5}" srcOrd="0" destOrd="0" presId="urn:microsoft.com/office/officeart/2005/8/layout/vList2"/>
    <dgm:cxn modelId="{79A227EF-ACFB-4119-B3F3-D3A1F824213C}" type="presOf" srcId="{FB214BE1-AEA3-4B7E-8BF0-19ED60DEE61E}" destId="{3236F22E-BDA6-467B-B118-B8DC8972B38C}" srcOrd="0" destOrd="0" presId="urn:microsoft.com/office/officeart/2005/8/layout/vList2"/>
    <dgm:cxn modelId="{4D657E9D-0D5B-4337-8306-101A3625722B}" type="presParOf" srcId="{3236F22E-BDA6-467B-B118-B8DC8972B38C}" destId="{148062EA-8009-4E5D-9D46-6ABB7732848A}" srcOrd="0" destOrd="0" presId="urn:microsoft.com/office/officeart/2005/8/layout/vList2"/>
    <dgm:cxn modelId="{A4252703-19CE-4884-8BE5-5C32F8A046AD}" type="presParOf" srcId="{3236F22E-BDA6-467B-B118-B8DC8972B38C}" destId="{678273FC-F365-4944-9441-A089D540A9AF}" srcOrd="1" destOrd="0" presId="urn:microsoft.com/office/officeart/2005/8/layout/vList2"/>
    <dgm:cxn modelId="{23DD3640-4742-403B-8FE3-C88C898F287D}" type="presParOf" srcId="{3236F22E-BDA6-467B-B118-B8DC8972B38C}" destId="{3A48657E-AD90-4C81-8C91-37EBDAB11CEF}" srcOrd="2" destOrd="0" presId="urn:microsoft.com/office/officeart/2005/8/layout/vList2"/>
    <dgm:cxn modelId="{A1631D30-769A-477B-892D-C0A48BD63138}" type="presParOf" srcId="{3236F22E-BDA6-467B-B118-B8DC8972B38C}" destId="{151DA4A8-D2DB-472D-80A2-B36ABF92135A}" srcOrd="3" destOrd="0" presId="urn:microsoft.com/office/officeart/2005/8/layout/vList2"/>
    <dgm:cxn modelId="{D554A003-BF0A-4B66-9739-0CAD014A0517}" type="presParOf" srcId="{3236F22E-BDA6-467B-B118-B8DC8972B38C}" destId="{D482C3C5-5390-42F3-836B-083879841D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8F5718-B4A2-455F-8A4D-8CFB6AFD6AE3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6FF238-6F98-4E19-B52F-71F63B9796C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M</a:t>
          </a:r>
          <a:r>
            <a:rPr lang="ga-IE" dirty="0"/>
            <a:t>á leantar le hísliú mór i gcaighdeán na Gaeilge agus páistí ag bogadh ar aghaidh, contúirt agus cathú ann, </a:t>
          </a:r>
          <a:r>
            <a:rPr lang="en-US" dirty="0"/>
            <a:t>    </a:t>
          </a:r>
          <a:r>
            <a:rPr lang="ga-IE" dirty="0"/>
            <a:t>de b</a:t>
          </a:r>
          <a:r>
            <a:rPr lang="en-US" dirty="0"/>
            <a:t>h</a:t>
          </a:r>
          <a:r>
            <a:rPr lang="ga-IE" dirty="0"/>
            <a:t>arr leithead an churaclaim agus</a:t>
          </a:r>
          <a:r>
            <a:rPr lang="en-GB" dirty="0"/>
            <a:t> </a:t>
          </a:r>
          <a:r>
            <a:rPr lang="ga-IE" dirty="0"/>
            <a:t>dúshláin teanga, </a:t>
          </a:r>
          <a:r>
            <a:rPr lang="en-US" dirty="0"/>
            <a:t>    </a:t>
          </a:r>
          <a:r>
            <a:rPr lang="ga-IE" dirty="0"/>
            <a:t>na hachair éagsúla curaclaim go dtiontófar ar an Bhéarla ag an mhúinteoir, le teagasc agus foghlaim a éascú.</a:t>
          </a:r>
          <a:r>
            <a:rPr lang="en-GB" dirty="0"/>
            <a:t> </a:t>
          </a:r>
          <a:endParaRPr lang="en-US" dirty="0"/>
        </a:p>
      </dgm:t>
    </dgm:pt>
    <dgm:pt modelId="{D95A6C07-A9CA-4D81-AF14-81EAA6FB019E}" type="parTrans" cxnId="{6DF24473-C32E-49D3-B846-B34F2153F243}">
      <dgm:prSet/>
      <dgm:spPr/>
      <dgm:t>
        <a:bodyPr/>
        <a:lstStyle/>
        <a:p>
          <a:endParaRPr lang="en-US"/>
        </a:p>
      </dgm:t>
    </dgm:pt>
    <dgm:pt modelId="{8C4FE30B-1AA9-4F76-9AAB-EAD35320ABCC}" type="sibTrans" cxnId="{6DF24473-C32E-49D3-B846-B34F2153F243}">
      <dgm:prSet/>
      <dgm:spPr/>
      <dgm:t>
        <a:bodyPr/>
        <a:lstStyle/>
        <a:p>
          <a:endParaRPr lang="en-US"/>
        </a:p>
      </dgm:t>
    </dgm:pt>
    <dgm:pt modelId="{B2C4CF0D-A451-4170-9E1E-83ACD96B5EC0}">
      <dgm:prSet/>
      <dgm:spPr/>
      <dgm:t>
        <a:bodyPr/>
        <a:lstStyle/>
        <a:p>
          <a:r>
            <a:rPr lang="ga-IE" dirty="0"/>
            <a:t>Ní dhéanfaidh sin ach an laige a dhaingniú agus an sruth </a:t>
          </a:r>
          <a:r>
            <a:rPr lang="en-US" dirty="0"/>
            <a:t>  </a:t>
          </a:r>
          <a:r>
            <a:rPr lang="ga-IE" dirty="0"/>
            <a:t>i dtreo an Bhéarla a mhéadú.</a:t>
          </a:r>
          <a:endParaRPr lang="en-US" dirty="0"/>
        </a:p>
      </dgm:t>
    </dgm:pt>
    <dgm:pt modelId="{E2D05ECA-1477-4047-B4A4-2C2B46EA46D1}" type="parTrans" cxnId="{D73E4F1A-AFD8-4082-8372-15FCC98DDB59}">
      <dgm:prSet/>
      <dgm:spPr/>
      <dgm:t>
        <a:bodyPr/>
        <a:lstStyle/>
        <a:p>
          <a:endParaRPr lang="en-US"/>
        </a:p>
      </dgm:t>
    </dgm:pt>
    <dgm:pt modelId="{0DC19324-761A-4DA6-A128-216A209283D7}" type="sibTrans" cxnId="{D73E4F1A-AFD8-4082-8372-15FCC98DDB59}">
      <dgm:prSet/>
      <dgm:spPr/>
      <dgm:t>
        <a:bodyPr/>
        <a:lstStyle/>
        <a:p>
          <a:endParaRPr lang="en-US"/>
        </a:p>
      </dgm:t>
    </dgm:pt>
    <dgm:pt modelId="{B6D77E08-D034-4F22-A24E-570256F730D2}" type="pres">
      <dgm:prSet presAssocID="{428F5718-B4A2-455F-8A4D-8CFB6AFD6AE3}" presName="Name0" presStyleCnt="0">
        <dgm:presLayoutVars>
          <dgm:dir/>
          <dgm:animLvl val="lvl"/>
          <dgm:resizeHandles val="exact"/>
        </dgm:presLayoutVars>
      </dgm:prSet>
      <dgm:spPr/>
    </dgm:pt>
    <dgm:pt modelId="{A23B18C3-7548-44C6-B5DA-F5A54CEF9D40}" type="pres">
      <dgm:prSet presAssocID="{B2C4CF0D-A451-4170-9E1E-83ACD96B5EC0}" presName="boxAndChildren" presStyleCnt="0"/>
      <dgm:spPr/>
    </dgm:pt>
    <dgm:pt modelId="{7D74AA5A-EC09-4502-995C-534DA55B6C4F}" type="pres">
      <dgm:prSet presAssocID="{B2C4CF0D-A451-4170-9E1E-83ACD96B5EC0}" presName="parentTextBox" presStyleLbl="node1" presStyleIdx="0" presStyleCnt="2"/>
      <dgm:spPr/>
    </dgm:pt>
    <dgm:pt modelId="{F8AA94AE-E030-4EA1-B768-C03BCEFF5E63}" type="pres">
      <dgm:prSet presAssocID="{8C4FE30B-1AA9-4F76-9AAB-EAD35320ABCC}" presName="sp" presStyleCnt="0"/>
      <dgm:spPr/>
    </dgm:pt>
    <dgm:pt modelId="{148CE0D6-7785-4F5B-8073-4C844F1ACEA6}" type="pres">
      <dgm:prSet presAssocID="{2A6FF238-6F98-4E19-B52F-71F63B9796C3}" presName="arrowAndChildren" presStyleCnt="0"/>
      <dgm:spPr/>
    </dgm:pt>
    <dgm:pt modelId="{6A54EE3D-2A93-4F0B-B8C0-2D1A4D4D3FF0}" type="pres">
      <dgm:prSet presAssocID="{2A6FF238-6F98-4E19-B52F-71F63B9796C3}" presName="parentTextArrow" presStyleLbl="node1" presStyleIdx="1" presStyleCnt="2"/>
      <dgm:spPr/>
    </dgm:pt>
  </dgm:ptLst>
  <dgm:cxnLst>
    <dgm:cxn modelId="{D73E4F1A-AFD8-4082-8372-15FCC98DDB59}" srcId="{428F5718-B4A2-455F-8A4D-8CFB6AFD6AE3}" destId="{B2C4CF0D-A451-4170-9E1E-83ACD96B5EC0}" srcOrd="1" destOrd="0" parTransId="{E2D05ECA-1477-4047-B4A4-2C2B46EA46D1}" sibTransId="{0DC19324-761A-4DA6-A128-216A209283D7}"/>
    <dgm:cxn modelId="{8F35C740-F779-47B1-919D-C4E834217E92}" type="presOf" srcId="{B2C4CF0D-A451-4170-9E1E-83ACD96B5EC0}" destId="{7D74AA5A-EC09-4502-995C-534DA55B6C4F}" srcOrd="0" destOrd="0" presId="urn:microsoft.com/office/officeart/2005/8/layout/process4"/>
    <dgm:cxn modelId="{6DF24473-C32E-49D3-B846-B34F2153F243}" srcId="{428F5718-B4A2-455F-8A4D-8CFB6AFD6AE3}" destId="{2A6FF238-6F98-4E19-B52F-71F63B9796C3}" srcOrd="0" destOrd="0" parTransId="{D95A6C07-A9CA-4D81-AF14-81EAA6FB019E}" sibTransId="{8C4FE30B-1AA9-4F76-9AAB-EAD35320ABCC}"/>
    <dgm:cxn modelId="{DF83547F-CFCB-4D05-9C2E-CAB2A0F00F1A}" type="presOf" srcId="{2A6FF238-6F98-4E19-B52F-71F63B9796C3}" destId="{6A54EE3D-2A93-4F0B-B8C0-2D1A4D4D3FF0}" srcOrd="0" destOrd="0" presId="urn:microsoft.com/office/officeart/2005/8/layout/process4"/>
    <dgm:cxn modelId="{8D6BF6E7-1A6A-4934-81E3-EABBA89876CD}" type="presOf" srcId="{428F5718-B4A2-455F-8A4D-8CFB6AFD6AE3}" destId="{B6D77E08-D034-4F22-A24E-570256F730D2}" srcOrd="0" destOrd="0" presId="urn:microsoft.com/office/officeart/2005/8/layout/process4"/>
    <dgm:cxn modelId="{B30848DB-215C-44B4-9118-339780EE1057}" type="presParOf" srcId="{B6D77E08-D034-4F22-A24E-570256F730D2}" destId="{A23B18C3-7548-44C6-B5DA-F5A54CEF9D40}" srcOrd="0" destOrd="0" presId="urn:microsoft.com/office/officeart/2005/8/layout/process4"/>
    <dgm:cxn modelId="{8E803809-7E59-4E37-95A6-C527B625273F}" type="presParOf" srcId="{A23B18C3-7548-44C6-B5DA-F5A54CEF9D40}" destId="{7D74AA5A-EC09-4502-995C-534DA55B6C4F}" srcOrd="0" destOrd="0" presId="urn:microsoft.com/office/officeart/2005/8/layout/process4"/>
    <dgm:cxn modelId="{B0140131-ACA1-4CF1-96E3-52FF7909F7FE}" type="presParOf" srcId="{B6D77E08-D034-4F22-A24E-570256F730D2}" destId="{F8AA94AE-E030-4EA1-B768-C03BCEFF5E63}" srcOrd="1" destOrd="0" presId="urn:microsoft.com/office/officeart/2005/8/layout/process4"/>
    <dgm:cxn modelId="{50AC7E79-5CFA-4732-9126-D5D8A6CCEFB5}" type="presParOf" srcId="{B6D77E08-D034-4F22-A24E-570256F730D2}" destId="{148CE0D6-7785-4F5B-8073-4C844F1ACEA6}" srcOrd="2" destOrd="0" presId="urn:microsoft.com/office/officeart/2005/8/layout/process4"/>
    <dgm:cxn modelId="{B84806D6-BC1B-43BA-AD9F-A013B644470D}" type="presParOf" srcId="{148CE0D6-7785-4F5B-8073-4C844F1ACEA6}" destId="{6A54EE3D-2A93-4F0B-B8C0-2D1A4D4D3FF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36A4A-D51C-4F3A-BA14-C6582154571C}">
      <dsp:nvSpPr>
        <dsp:cNvPr id="0" name=""/>
        <dsp:cNvSpPr/>
      </dsp:nvSpPr>
      <dsp:spPr>
        <a:xfrm>
          <a:off x="0" y="187770"/>
          <a:ext cx="6628804" cy="11056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100" kern="1200" dirty="0"/>
            <a:t>Gaeilge á labhairt i rith ama ag baill f</a:t>
          </a:r>
          <a:r>
            <a:rPr lang="en-US" sz="2100" kern="1200" dirty="0"/>
            <a:t>h</a:t>
          </a:r>
          <a:r>
            <a:rPr lang="ga-IE" sz="2100" kern="1200" dirty="0"/>
            <a:t>oirne agus iad ag caint le páistí - ar gach aon ócáid agus thar réimse cuimsitheach de chomhthéacsanna éagsúla;</a:t>
          </a:r>
          <a:endParaRPr lang="en-US" sz="2100" kern="1200" dirty="0"/>
        </a:p>
      </dsp:txBody>
      <dsp:txXfrm>
        <a:off x="53973" y="241743"/>
        <a:ext cx="6520858" cy="997703"/>
      </dsp:txXfrm>
    </dsp:sp>
    <dsp:sp modelId="{634BA336-FB53-43F1-90E3-A547FDDF2B45}">
      <dsp:nvSpPr>
        <dsp:cNvPr id="0" name=""/>
        <dsp:cNvSpPr/>
      </dsp:nvSpPr>
      <dsp:spPr>
        <a:xfrm>
          <a:off x="0" y="1353900"/>
          <a:ext cx="6628804" cy="1105649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100" kern="1200"/>
            <a:t>Gaeilge in úsáid atá beacht, soiléir;</a:t>
          </a:r>
          <a:endParaRPr lang="en-US" sz="2100" kern="1200"/>
        </a:p>
      </dsp:txBody>
      <dsp:txXfrm>
        <a:off x="53973" y="1407873"/>
        <a:ext cx="6520858" cy="997703"/>
      </dsp:txXfrm>
    </dsp:sp>
    <dsp:sp modelId="{51A6E489-331B-40D4-AA08-A18463EE6E9E}">
      <dsp:nvSpPr>
        <dsp:cNvPr id="0" name=""/>
        <dsp:cNvSpPr/>
      </dsp:nvSpPr>
      <dsp:spPr>
        <a:xfrm>
          <a:off x="0" y="2520030"/>
          <a:ext cx="6628804" cy="1105649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100" kern="1200" dirty="0"/>
            <a:t>Gaeilge á labhairt i rith ama agus baill f</a:t>
          </a:r>
          <a:r>
            <a:rPr lang="en-US" sz="2100" kern="1200" dirty="0"/>
            <a:t>h</a:t>
          </a:r>
          <a:r>
            <a:rPr lang="ga-IE" sz="2100" kern="1200" dirty="0"/>
            <a:t>oirne ag caint eatarthu féin;</a:t>
          </a:r>
          <a:endParaRPr lang="en-US" sz="2100" kern="1200" dirty="0"/>
        </a:p>
      </dsp:txBody>
      <dsp:txXfrm>
        <a:off x="53973" y="2574003"/>
        <a:ext cx="6520858" cy="997703"/>
      </dsp:txXfrm>
    </dsp:sp>
    <dsp:sp modelId="{F6F5DDC7-2B08-4EE8-A8AA-23957F1E3ED2}">
      <dsp:nvSpPr>
        <dsp:cNvPr id="0" name=""/>
        <dsp:cNvSpPr/>
      </dsp:nvSpPr>
      <dsp:spPr>
        <a:xfrm>
          <a:off x="0" y="3686160"/>
          <a:ext cx="6628804" cy="110564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2100" kern="1200" dirty="0"/>
            <a:t>Gaeilge á labhairt ag baill f</a:t>
          </a:r>
          <a:r>
            <a:rPr lang="en-US" sz="2100" kern="1200" dirty="0"/>
            <a:t>h</a:t>
          </a:r>
          <a:r>
            <a:rPr lang="ga-IE" sz="2100" kern="1200" dirty="0"/>
            <a:t>oirne, ag leibhéal cuí, agus iad ag caint le tuismitheoirí agus cuairteoirí.</a:t>
          </a:r>
          <a:endParaRPr lang="en-US" sz="2100" kern="1200" dirty="0"/>
        </a:p>
      </dsp:txBody>
      <dsp:txXfrm>
        <a:off x="53973" y="3740133"/>
        <a:ext cx="6520858" cy="997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FC736-E9B4-43F7-B803-E6783E807979}">
      <dsp:nvSpPr>
        <dsp:cNvPr id="0" name=""/>
        <dsp:cNvSpPr/>
      </dsp:nvSpPr>
      <dsp:spPr>
        <a:xfrm>
          <a:off x="0" y="14396"/>
          <a:ext cx="6628804" cy="15926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000" kern="1200"/>
            <a:t>cur síos ar rud éigin a tharla nó insint scéil;</a:t>
          </a:r>
          <a:endParaRPr lang="en-US" sz="3000" kern="1200"/>
        </a:p>
      </dsp:txBody>
      <dsp:txXfrm>
        <a:off x="77747" y="92143"/>
        <a:ext cx="6473310" cy="1437168"/>
      </dsp:txXfrm>
    </dsp:sp>
    <dsp:sp modelId="{647EC259-B5D4-4D27-B162-F44729171504}">
      <dsp:nvSpPr>
        <dsp:cNvPr id="0" name=""/>
        <dsp:cNvSpPr/>
      </dsp:nvSpPr>
      <dsp:spPr>
        <a:xfrm>
          <a:off x="0" y="1693459"/>
          <a:ext cx="6628804" cy="1592662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000" kern="1200" dirty="0"/>
            <a:t>taobh istigh de réimse d’abairtí simplí ina bhfuil teachtaireacht shimplí; </a:t>
          </a:r>
          <a:endParaRPr lang="en-US" sz="3000" kern="1200" dirty="0"/>
        </a:p>
      </dsp:txBody>
      <dsp:txXfrm>
        <a:off x="77747" y="1771206"/>
        <a:ext cx="6473310" cy="1437168"/>
      </dsp:txXfrm>
    </dsp:sp>
    <dsp:sp modelId="{FA6DDB38-E4CA-42B0-B408-E53FE2BE0393}">
      <dsp:nvSpPr>
        <dsp:cNvPr id="0" name=""/>
        <dsp:cNvSpPr/>
      </dsp:nvSpPr>
      <dsp:spPr>
        <a:xfrm>
          <a:off x="0" y="3372521"/>
          <a:ext cx="6628804" cy="1592662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000" kern="1200"/>
            <a:t>ina bhfuil príomhról ag an bhriathar ‘bí’ san aimsir láithreach</a:t>
          </a:r>
          <a:endParaRPr lang="en-US" sz="3000" kern="1200"/>
        </a:p>
      </dsp:txBody>
      <dsp:txXfrm>
        <a:off x="77747" y="3450268"/>
        <a:ext cx="6473310" cy="1437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8F6C-DF4F-450E-AACF-F198F105C086}">
      <dsp:nvSpPr>
        <dsp:cNvPr id="0" name=""/>
        <dsp:cNvSpPr/>
      </dsp:nvSpPr>
      <dsp:spPr>
        <a:xfrm>
          <a:off x="0" y="272190"/>
          <a:ext cx="6628804" cy="2171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200" kern="1200"/>
            <a:t>nach bhfuil i dtuilleamaí an oiread céanna ar leideanna cosúil le pictiúir, gotha gnúise, tuin chainte, gníomhaíocht coirp;</a:t>
          </a:r>
          <a:endParaRPr lang="en-US" sz="3200" kern="1200"/>
        </a:p>
      </dsp:txBody>
      <dsp:txXfrm>
        <a:off x="106005" y="378195"/>
        <a:ext cx="6416794" cy="1959510"/>
      </dsp:txXfrm>
    </dsp:sp>
    <dsp:sp modelId="{2A674276-23E3-4342-B6C6-DF642517D93E}">
      <dsp:nvSpPr>
        <dsp:cNvPr id="0" name=""/>
        <dsp:cNvSpPr/>
      </dsp:nvSpPr>
      <dsp:spPr>
        <a:xfrm>
          <a:off x="0" y="2535870"/>
          <a:ext cx="6628804" cy="21715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200" kern="1200" dirty="0"/>
            <a:t>taobh istigh de chomhthéacsanna an duine aonair, grúpa beag, grúpa mór.</a:t>
          </a:r>
          <a:endParaRPr lang="en-US" sz="3200" kern="1200" dirty="0"/>
        </a:p>
      </dsp:txBody>
      <dsp:txXfrm>
        <a:off x="106005" y="2641875"/>
        <a:ext cx="6416794" cy="1959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613DD-EE42-49F3-B76A-CB3461296A12}">
      <dsp:nvSpPr>
        <dsp:cNvPr id="0" name=""/>
        <dsp:cNvSpPr/>
      </dsp:nvSpPr>
      <dsp:spPr>
        <a:xfrm>
          <a:off x="1401500" y="3017"/>
          <a:ext cx="3825803" cy="229548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100" kern="1200"/>
            <a:t>le gan bac a chur ar ghnáthchumarsáid leis an rang ina iomláine;</a:t>
          </a:r>
          <a:endParaRPr lang="en-US" sz="3100" kern="1200"/>
        </a:p>
      </dsp:txBody>
      <dsp:txXfrm>
        <a:off x="1401500" y="3017"/>
        <a:ext cx="3825803" cy="2295482"/>
      </dsp:txXfrm>
    </dsp:sp>
    <dsp:sp modelId="{C14C6F06-91B3-49D3-8B82-596E500E920A}">
      <dsp:nvSpPr>
        <dsp:cNvPr id="0" name=""/>
        <dsp:cNvSpPr/>
      </dsp:nvSpPr>
      <dsp:spPr>
        <a:xfrm>
          <a:off x="1401500" y="2681080"/>
          <a:ext cx="3825803" cy="229548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3100" kern="1200"/>
            <a:t>le gan bac a chur ar dhul i ngleic le curaclam Rang 1.</a:t>
          </a:r>
          <a:endParaRPr lang="en-US" sz="3100" kern="1200"/>
        </a:p>
      </dsp:txBody>
      <dsp:txXfrm>
        <a:off x="1401500" y="2681080"/>
        <a:ext cx="3825803" cy="2295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062EA-8009-4E5D-9D46-6ABB7732848A}">
      <dsp:nvSpPr>
        <dsp:cNvPr id="0" name=""/>
        <dsp:cNvSpPr/>
      </dsp:nvSpPr>
      <dsp:spPr>
        <a:xfrm>
          <a:off x="0" y="372637"/>
          <a:ext cx="8596668" cy="10086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900" kern="1200" dirty="0"/>
            <a:t>tréimhse na réamhscolaíochta agus na bonnchéime dúshraith an Ghaeloideachais</a:t>
          </a:r>
          <a:endParaRPr lang="en-US" sz="1900" kern="1200" dirty="0"/>
        </a:p>
      </dsp:txBody>
      <dsp:txXfrm>
        <a:off x="49240" y="421877"/>
        <a:ext cx="8498188" cy="910206"/>
      </dsp:txXfrm>
    </dsp:sp>
    <dsp:sp modelId="{3A48657E-AD90-4C81-8C91-37EBDAB11CEF}">
      <dsp:nvSpPr>
        <dsp:cNvPr id="0" name=""/>
        <dsp:cNvSpPr/>
      </dsp:nvSpPr>
      <dsp:spPr>
        <a:xfrm>
          <a:off x="0" y="1436043"/>
          <a:ext cx="8596668" cy="10086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900" kern="1200" dirty="0"/>
            <a:t>deiseanna ar leith ar fáil sna luathbhlianta, nach bhfuil ar fáil níos faide anonn ( gan an curaclam a bheith chomh leathan, gan na riachtanais teanga bheith chomh leathan casta céanna, foireann breise tacaíochta ar fáil</a:t>
          </a:r>
          <a:endParaRPr lang="en-US" sz="1900" kern="1200" dirty="0"/>
        </a:p>
      </dsp:txBody>
      <dsp:txXfrm>
        <a:off x="49240" y="1485283"/>
        <a:ext cx="8498188" cy="910206"/>
      </dsp:txXfrm>
    </dsp:sp>
    <dsp:sp modelId="{D482C3C5-5390-42F3-836B-083879841DA5}">
      <dsp:nvSpPr>
        <dsp:cNvPr id="0" name=""/>
        <dsp:cNvSpPr/>
      </dsp:nvSpPr>
      <dsp:spPr>
        <a:xfrm>
          <a:off x="0" y="2499449"/>
          <a:ext cx="8596668" cy="10086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900" kern="1200" dirty="0"/>
            <a:t>iontach deacair i ndiaidh pointe áirithe, breith suas ar thalamh atá caillte agus leithead achair churaclaim chomh maith le cúrsaí ama, ag cur brú ar an mhúinteoir</a:t>
          </a:r>
          <a:endParaRPr lang="en-US" sz="1900" kern="1200" dirty="0"/>
        </a:p>
      </dsp:txBody>
      <dsp:txXfrm>
        <a:off x="49240" y="2548689"/>
        <a:ext cx="8498188" cy="910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4AA5A-EC09-4502-995C-534DA55B6C4F}">
      <dsp:nvSpPr>
        <dsp:cNvPr id="0" name=""/>
        <dsp:cNvSpPr/>
      </dsp:nvSpPr>
      <dsp:spPr>
        <a:xfrm>
          <a:off x="0" y="3005440"/>
          <a:ext cx="6628804" cy="197189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900" kern="1200" dirty="0"/>
            <a:t>Ní dhéanfaidh sin ach an laige a dhaingniú agus an sruth </a:t>
          </a:r>
          <a:r>
            <a:rPr lang="en-US" sz="1900" kern="1200" dirty="0"/>
            <a:t>  </a:t>
          </a:r>
          <a:r>
            <a:rPr lang="ga-IE" sz="1900" kern="1200" dirty="0"/>
            <a:t>i dtreo an Bhéarla a mhéadú.</a:t>
          </a:r>
          <a:endParaRPr lang="en-US" sz="1900" kern="1200" dirty="0"/>
        </a:p>
      </dsp:txBody>
      <dsp:txXfrm>
        <a:off x="0" y="3005440"/>
        <a:ext cx="6628804" cy="1971894"/>
      </dsp:txXfrm>
    </dsp:sp>
    <dsp:sp modelId="{6A54EE3D-2A93-4F0B-B8C0-2D1A4D4D3FF0}">
      <dsp:nvSpPr>
        <dsp:cNvPr id="0" name=""/>
        <dsp:cNvSpPr/>
      </dsp:nvSpPr>
      <dsp:spPr>
        <a:xfrm rot="10800000">
          <a:off x="0" y="2245"/>
          <a:ext cx="6628804" cy="3032773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M</a:t>
          </a:r>
          <a:r>
            <a:rPr lang="ga-IE" sz="1900" kern="1200" dirty="0"/>
            <a:t>á leantar le hísliú mór i gcaighdeán na Gaeilge agus páistí ag bogadh ar aghaidh, contúirt agus cathú ann, </a:t>
          </a:r>
          <a:r>
            <a:rPr lang="en-US" sz="1900" kern="1200" dirty="0"/>
            <a:t>    </a:t>
          </a:r>
          <a:r>
            <a:rPr lang="ga-IE" sz="1900" kern="1200" dirty="0"/>
            <a:t>de b</a:t>
          </a:r>
          <a:r>
            <a:rPr lang="en-US" sz="1900" kern="1200" dirty="0"/>
            <a:t>h</a:t>
          </a:r>
          <a:r>
            <a:rPr lang="ga-IE" sz="1900" kern="1200" dirty="0"/>
            <a:t>arr leithead an churaclaim agus</a:t>
          </a:r>
          <a:r>
            <a:rPr lang="en-GB" sz="1900" kern="1200" dirty="0"/>
            <a:t> </a:t>
          </a:r>
          <a:r>
            <a:rPr lang="ga-IE" sz="1900" kern="1200" dirty="0"/>
            <a:t>dúshláin teanga, </a:t>
          </a:r>
          <a:r>
            <a:rPr lang="en-US" sz="1900" kern="1200" dirty="0"/>
            <a:t>    </a:t>
          </a:r>
          <a:r>
            <a:rPr lang="ga-IE" sz="1900" kern="1200" dirty="0"/>
            <a:t>na hachair éagsúla curaclaim go dtiontófar ar an Bhéarla ag an mhúinteoir, le teagasc agus foghlaim a éascú.</a:t>
          </a:r>
          <a:r>
            <a:rPr lang="en-GB" sz="1900" kern="1200" dirty="0"/>
            <a:t> </a:t>
          </a:r>
          <a:endParaRPr lang="en-US" sz="1900" kern="1200" dirty="0"/>
        </a:p>
      </dsp:txBody>
      <dsp:txXfrm rot="10800000">
        <a:off x="0" y="2245"/>
        <a:ext cx="6628804" cy="1970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0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269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62964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987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0241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987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4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9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7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8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8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0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6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9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6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957890-DE9E-4747-B0B5-F583F2147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3800" b="1">
                <a:effectLst/>
              </a:rPr>
              <a:t>CÚNGÚ CURACLAIM </a:t>
            </a:r>
            <a:br>
              <a:rPr lang="en-US" sz="3800" b="1">
                <a:effectLst/>
              </a:rPr>
            </a:br>
            <a:r>
              <a:rPr lang="en-US" sz="3800" b="1">
                <a:effectLst/>
              </a:rPr>
              <a:t>I gCOMHTHÉACS COVID</a:t>
            </a:r>
            <a:br>
              <a:rPr lang="en-US" sz="3800">
                <a:effectLst/>
              </a:rPr>
            </a:br>
            <a:r>
              <a:rPr lang="en-US" sz="3800" b="1">
                <a:effectLst/>
              </a:rPr>
              <a:t> </a:t>
            </a:r>
            <a:br>
              <a:rPr lang="en-US" sz="3800">
                <a:effectLst/>
              </a:rPr>
            </a:br>
            <a:r>
              <a:rPr lang="en-US" sz="3800" b="1">
                <a:effectLst/>
              </a:rPr>
              <a:t>TOSAÍOCHTAÍ DO </a:t>
            </a:r>
            <a:br>
              <a:rPr lang="en-US" sz="3800" b="1">
                <a:effectLst/>
              </a:rPr>
            </a:br>
            <a:r>
              <a:rPr lang="en-US" sz="3800" b="1">
                <a:effectLst/>
              </a:rPr>
              <a:t>NA LUATHBHLIANTA</a:t>
            </a:r>
            <a:br>
              <a:rPr lang="en-US" sz="3800">
                <a:effectLst/>
              </a:rPr>
            </a:br>
            <a:r>
              <a:rPr lang="en-US" sz="3800" b="1">
                <a:effectLst/>
              </a:rPr>
              <a:t> </a:t>
            </a:r>
            <a:br>
              <a:rPr lang="en-US" sz="3800">
                <a:effectLst/>
              </a:rPr>
            </a:br>
            <a:r>
              <a:rPr lang="en-US" sz="3800" b="1">
                <a:effectLst/>
              </a:rPr>
              <a:t>MÁRTA 2021</a:t>
            </a:r>
            <a:endParaRPr lang="en-US" sz="38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E6335-974E-452C-994B-BFC92E110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510119"/>
            <a:ext cx="3602567" cy="1829292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</a:rPr>
              <a:t>Áine Andrews</a:t>
            </a:r>
            <a:endParaRPr lang="en-GB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78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C8D37B-2C24-456D-9AA9-11F29D745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38" y="1179151"/>
            <a:ext cx="3851658" cy="4463889"/>
          </a:xfrm>
        </p:spPr>
        <p:txBody>
          <a:bodyPr anchor="ctr"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ar na nithe seo a leanas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B8CF4012-6D77-4038-9DAC-360AB638F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2761" y="1109145"/>
            <a:ext cx="6441373" cy="4603900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bunorduithe, eagrú ranga agus gnáthchaint shóisialta;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buncheisteanna ardmhinicíochta;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réimse leathan d’eochair-fhocail ardmhinicíochta – ainmfhocail a bhaineann le daoine, bréagáin, ainmhithe, taisteal, an aimsir, éadaí, bia, an corp – chomh maith leis na haidiachtaí agus na dobhriathra coitianta;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eochair-fhocail ard-mhinicíochta  a bhaineann le hachair eile fog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lama.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184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BC20FC-75CB-4F8F-B45B-D97EC991B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ar </a:t>
            </a:r>
            <a:br>
              <a:rPr lang="en-GB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nithe </a:t>
            </a:r>
            <a:br>
              <a:rPr lang="en-GB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seo a leanas</a:t>
            </a:r>
            <a:b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37E9D910-85F5-4828-A2E1-FDDEAD66A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506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916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F907EB-010A-4D6B-BE38-4B1689BD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</a:t>
            </a:r>
            <a:r>
              <a:rPr lang="en-GB" sz="4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 </a:t>
            </a:r>
            <a:br>
              <a:rPr lang="en-GB" sz="4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nithe </a:t>
            </a:r>
            <a:br>
              <a:rPr lang="en-GB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seo a leanas</a:t>
            </a:r>
            <a:b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27A59A-9A20-410E-8E3B-E4D88A72B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99777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0116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2E9A4-833A-4F43-862F-92FC1344D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76" y="1634899"/>
            <a:ext cx="3921766" cy="4093028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go leor </a:t>
            </a:r>
            <a:b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fríd an rang </a:t>
            </a:r>
            <a:br>
              <a:rPr lang="en-GB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ina iomláine</a:t>
            </a:r>
            <a:b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grpSp>
        <p:nvGrpSpPr>
          <p:cNvPr id="25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6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ECB1E7A6-E1CC-475D-A85B-D3C6F32243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39304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37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F1B4046-8D93-4496-A866-74041DB0B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77" y="816638"/>
            <a:ext cx="3613250" cy="522472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umas labhartha na bpáistí ag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deireadh na réamhscoile agus tús Rang 1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F259-480B-43CD-95F9-06D74B78E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164951" cy="522472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rannpháirteachas béil in amhráin, rímeanna, scéalta;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aithris béil, taobh istigh den chomhthéacs cheart inar chualathas é ráite ag duine fásta;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bhunteanga a bhaineann le hidirphlé sóisialta, go saordheonach agus sa chomhthéacs cheart;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frásaí/focail aonair mar fhreagair ar cheisteanna;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frásaí/focail aonair taobh istigh d’abairtí sa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héarla.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10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B748DA4-5210-465B-9D6B-8B6A7AD4B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GB" sz="4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ga-IE" sz="4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umas tuisceana na bpáistí ag</a:t>
            </a:r>
            <a:r>
              <a:rPr lang="en-GB" sz="4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4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deireadh Rang 1 agus tús Rang</a:t>
            </a:r>
            <a:br>
              <a:rPr lang="en-GB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600" dirty="0"/>
          </a:p>
        </p:txBody>
      </p:sp>
    </p:spTree>
    <p:extLst>
      <p:ext uri="{BB962C8B-B14F-4D97-AF65-F5344CB8AC3E}">
        <p14:creationId xmlns:p14="http://schemas.microsoft.com/office/powerpoint/2010/main" val="1881262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5D96A-68CE-4B00-9C13-AB7CE2985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84813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compordach nach bhfuil</a:t>
            </a:r>
            <a:r>
              <a:rPr lang="en-US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7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ga-IE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dtuilleamaí ar chor ar bith </a:t>
            </a:r>
            <a:br>
              <a:rPr lang="en-GB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 leideanna neamhtheanga ná ar mhéid an ghrúpa</a:t>
            </a:r>
            <a:r>
              <a:rPr lang="en-GB" sz="2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br>
              <a:rPr lang="en-GB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5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8E26-F2BD-434D-97D9-BF19E855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1594793"/>
            <a:ext cx="8470898" cy="3429260"/>
          </a:xfrm>
        </p:spPr>
        <p:txBody>
          <a:bodyPr>
            <a:normAutofit lnSpcReduction="10000"/>
          </a:bodyPr>
          <a:lstStyle/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bunorduithe, eagrú ranga agus ghnáthchaint shóisialta;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buncheisteanna ardmhinicíochta;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réimse leathan d’eochair-fhocail ardmhinicíochta – ainmfhocail a bhaineann le daoine; bréagáin, ainmhithe, taisteal, an aimsir, éadaí, bia, an corp – chomh maith le aidiachtaí agus dobhriathra coitianta;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eochair-fhocail ardmhinicíochta  a bhaineann le hachair eile foghlama</a:t>
            </a: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224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CE1DF-7A13-4262-B6F7-3231993E1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30" y="583580"/>
            <a:ext cx="8596668" cy="59099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tuiscint atá méadaithe go suntasach ar theanga taobh amuigh de na hachair teanga thuasluaite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tuiscint ar an  bhuntéarmaíocht a bhaineann le gníomhaíochtaí mata, léitheoireachta agus scríbhneoireachta, taobh istigh den taithí foghlama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ar na nithe seo a leanas</a:t>
            </a:r>
            <a:r>
              <a:rPr lang="en-GB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 síos ar rud éigin a tharla nó insint scéil,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taobh istigh de réimse d’abairtí éagsúla, briathra agus aimsirí  </a:t>
            </a:r>
            <a:endParaRPr lang="en-GB" sz="23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i dtuilleamaí go pointe ar leideanna neamhtheanga agus páistí ag dul i ngleic le focail nó coincheapa nua</a:t>
            </a:r>
            <a:r>
              <a:rPr lang="en-GB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3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23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go leor fríd an rang ina iomláine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gan bac a chur ar ghnáthchumarsáid leis an rang ina iomláine,</a:t>
            </a:r>
            <a:endParaRPr lang="en-GB" sz="23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ga-IE" sz="23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 gan bac a chur ar dhul i ngleic le curaclam Rang 2.</a:t>
            </a:r>
            <a:endParaRPr lang="en-GB" sz="23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07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00B954-E413-4E13-A0F0-246A76CF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434" y="54056"/>
            <a:ext cx="9080940" cy="92509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ga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umas labhartha na bpáistí ag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deireadh Rang 1 agus tús Rang 2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770AE-8191-4FFB-B9ED-AD0E84A94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33" y="708974"/>
            <a:ext cx="8675328" cy="58698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rannpháirteachas béil in amhráin, rímeanna, scéalta;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mhuiníneach teanga a bhaineann le hidirphlé sóisialta, go saordheonach thar réimse de chomhthéacsanna;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abairtí simplí mar fhreagra ar cheisteanna;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mhinic d’fhrásaí agus d’abairtí simplí i measc a gcuid Béarla agus iad ag caint leis an mhúinteoir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faoi rud a tharla,</a:t>
            </a:r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cuartú aird nó ag cuartú cuidiú nó ag gearán,</a:t>
            </a:r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bplé sa ghrúpa nó sa rang,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na buntéarmaíochta a bhaineann le gníomhaíochtaí mata, léitheoireachta agus scríbhneoireachta, taobh istigh den taithí foghlama;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rialta d’fhrásaí agus abairtí simplí i measc a gcuid Béarla agus iad ag caint le páistí eile faoin a gcuid oibre taobh istigh de chomhthéacs strúchtúrtha an ranga;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mí-rialta d’fhrásaí agus d’abairtí simplí agus iad ag caint le páistí eile ar ócáidí súgartha taobh istigh den rang agus sa chlós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GB" sz="700" dirty="0"/>
          </a:p>
        </p:txBody>
      </p:sp>
      <p:sp>
        <p:nvSpPr>
          <p:cNvPr id="52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068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6C1C0F-BCC2-4C37-B993-B76B3BC8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ga-IE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umas tuisceana na bpáistí ag</a:t>
            </a:r>
            <a:r>
              <a:rPr lang="en-GB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deireadh Rang 2 agus ag tús Rang 3</a:t>
            </a:r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7EB64-19AA-4438-981E-A0F69FAC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éasca chompordach ar gach gné beagnach de na gníomhaíochtaí foghlama nach bhfuil i dtuilleamaí ar chor ar bith ar leideanna cosúil le pictiúir, gotha gnúise, tuin chainte, gníomhaíocht coirp ná ar mhéid an ghrúpa;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i dtuilleamaí go pointe ar leideanna cosúil le pictiúir, gotha gnúise, tuin chainte, gníomhaíocht coirp agus iad ag dul i ngleic ar fhocail nó coincheapa nua;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uiscint go leor fríd an rang ina iomláine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gan bac a chur ar ghnáthchumarsáid leis an rang ina iomláine,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gan bac a chur ar dhul i ngleic le curaclam Rang 3.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990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9C240C-FFC9-433B-9AC5-8392BD35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502" y="898416"/>
            <a:ext cx="3300646" cy="4463889"/>
          </a:xfrm>
        </p:spPr>
        <p:txBody>
          <a:bodyPr anchor="ctr">
            <a:normAutofit/>
          </a:bodyPr>
          <a:lstStyle/>
          <a:p>
            <a:r>
              <a:rPr lang="ga-IE" b="1" dirty="0">
                <a:latin typeface="Calibri" panose="020F0502020204030204" pitchFamily="34" charset="0"/>
                <a:cs typeface="Calibri" panose="020F0502020204030204" pitchFamily="34" charset="0"/>
              </a:rPr>
              <a:t>3 RUD A BH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lang="ga-IE" b="1" dirty="0">
                <a:latin typeface="Calibri" panose="020F0502020204030204" pitchFamily="34" charset="0"/>
                <a:cs typeface="Calibri" panose="020F0502020204030204" pitchFamily="34" charset="0"/>
              </a:rPr>
              <a:t>S Á bPLÉ SA SEIMINEÁR SEO</a:t>
            </a:r>
            <a:endParaRPr lang="en-GB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2DB6A-1AA4-4AF7-A0E4-A55CEDF3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457200"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 síos a dhéanamh ar na heilimintí atá le sonrú i ngach suíomh éifeachtach tumoideachais;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cur síos a dhéanamh ar na torthaí a dtig linn a bheith ag dúil leo agus na heilimintí seo ag feidhmiú mar is cóir;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ga-I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anailís a dhéanamh ar an dóigh a ndeachaigh Covid i bhfeidhm ar na heilimintí seo agus na himpleachtaí ar chumas Gaeilge na bpáistí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322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9625C-A9EE-4941-8E33-1E59AC026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4" y="451380"/>
            <a:ext cx="796812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ga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umas labhartha na bpáistí ag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deireadh Rang 2 agus tús Rang 3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1F602-CDC6-4859-8F97-DA2638407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4" y="1702856"/>
            <a:ext cx="8470898" cy="50792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Gaeilge in úsáid go seasmhach ag páistí agus iad ag labhairt leis an mhúinteoir, agus focail aonair i mBéarla le cluinstin, má tá an focail sin in easnamh sa Ghaeilge nó má tá siad faoi dheifir;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úsáid rialta na téarmaíochta uilig a bhaineann le gníomhaíochtaí mata, léitheoireachta agus scríbhneoireachta, taobh istigh den taithí foghlama;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Gaeilge in úsáid go measartha seasmhach ag páistí agus iad ag labhairt lena chéile, faoin a gcuid oibre taobh istigh de chomhthéacs struchtúrtha an ranga ach focail aonair i mBéarla le cluinstin, má tá na focail sin in easnamh sa Ghaeilge, nó má tá siad faoi dheifir;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meascán </a:t>
            </a:r>
            <a:r>
              <a:rPr lang="en-GB" sz="2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réasúnta</a:t>
            </a:r>
            <a:r>
              <a:rPr lang="en-GB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Ghaeilge agus Bhéarla in úsáid agus iad ag caint le páistí eile ar ócáidí súgartha taobh istigh den rang agus sa chlós.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GB" sz="1700" dirty="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2041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Subtitle 4">
            <a:extLst>
              <a:ext uri="{FF2B5EF4-FFF2-40B4-BE49-F238E27FC236}">
                <a16:creationId xmlns:a16="http://schemas.microsoft.com/office/drawing/2014/main" id="{EA1A4D9A-34F6-480D-AC69-4AE0EEB1A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ga-IE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HIMPLEACHTAÍ AR CHUMAS GAEILGE NA BPÁISTÍ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01B0BE-B5CF-447D-A524-E97C176CD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3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DÓIGH A NDEACHAIGH COVID I BHFEIDHM</a:t>
            </a:r>
            <a:r>
              <a:rPr lang="en-GB" sz="3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3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 BHUN-EILIMINTÍ AN TUMOIDEACHAIS</a:t>
            </a:r>
            <a:br>
              <a:rPr lang="en-GB" sz="3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000"/>
          </a:p>
        </p:txBody>
      </p:sp>
    </p:spTree>
    <p:extLst>
      <p:ext uri="{BB962C8B-B14F-4D97-AF65-F5344CB8AC3E}">
        <p14:creationId xmlns:p14="http://schemas.microsoft.com/office/powerpoint/2010/main" val="121904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5801-E7DD-4408-ADC5-C5CE9B3EF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ga-IE" sz="17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Márta go Meán Fómhair 2020</a:t>
            </a:r>
            <a:r>
              <a:rPr lang="ga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suas go 4 mhí de thaithí foghlama roimh laethanta saoire an tsamhraidh caillte;</a:t>
            </a:r>
            <a:endParaRPr lang="en-GB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múinteoirí ag streachailt le teagasc ar-líne;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 taithí foghlama ar línea bheith ábalta aithris a dhéanamh ar shuíomh na teanga beo;</a:t>
            </a:r>
            <a:endParaRPr lang="en-GB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 tuismitheoirí a bheith ionchurtha ná toilteanach cuidiú lena gcuid páistí;</a:t>
            </a:r>
            <a:endParaRPr lang="en-GB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gnáthshaoire Iúil agus Lúnasa;</a:t>
            </a:r>
            <a:endParaRPr lang="en-GB" sz="17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1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chóir a bheith 6 mhí gan an chomhthéacs ina raibh deis ag páistí bheith I dteagmháil go rialta seasmhach leis an Ghaeilge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C6428-C3D3-46D7-80BD-2B060F9E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9935" y="998202"/>
            <a:ext cx="4050197" cy="4236407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n-US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ga-IE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 DÓIGH A</a:t>
            </a:r>
            <a:r>
              <a:rPr lang="en-US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NDEACHAIGH </a:t>
            </a:r>
            <a:br>
              <a:rPr lang="en-US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COVID I bhFEIDHM</a:t>
            </a:r>
            <a:r>
              <a:rPr lang="en-GB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GB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 BHUN-EILIMINTÍ AN TUMOIDEACHAIS</a:t>
            </a:r>
            <a:br>
              <a:rPr lang="en-GB" sz="3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49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5B82720-17F2-482A-A23F-7FB7A301A659}"/>
              </a:ext>
            </a:extLst>
          </p:cNvPr>
          <p:cNvSpPr txBox="1"/>
          <p:nvPr/>
        </p:nvSpPr>
        <p:spPr>
          <a:xfrm>
            <a:off x="1444154" y="520361"/>
            <a:ext cx="8453902" cy="505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Meán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Fomhair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go Nollaig 20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285750" lvl="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teannadh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suntasach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ar am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teagaisc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agus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foghlama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Eanáir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go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Márta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21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mhí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shiúl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scoil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 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taithí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foghlama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líne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bheith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ábalta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aithris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dhéanamh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shuíomh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teanga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 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gan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tuismitheoirí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bheith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ionchurtha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ná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toilteanach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cuidiú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lena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gcuid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páistí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59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9840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9BC2E5-A86B-42B7-8F4F-339EDA06E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effectLst/>
              </a:rPr>
              <a:t>NA </a:t>
            </a:r>
            <a:r>
              <a:rPr lang="en-US" b="1" dirty="0" err="1">
                <a:effectLst/>
              </a:rPr>
              <a:t>hIMPLEACHTAÍ</a:t>
            </a:r>
            <a:r>
              <a:rPr lang="en-US" b="1" dirty="0">
                <a:effectLst/>
              </a:rPr>
              <a:t> AR CHUMAS GAEILGE NA BPÁISTÍ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DB1F19D-BE16-4354-9AA5-82ECB614E110}"/>
              </a:ext>
            </a:extLst>
          </p:cNvPr>
          <p:cNvSpPr txBox="1"/>
          <p:nvPr/>
        </p:nvSpPr>
        <p:spPr>
          <a:xfrm>
            <a:off x="4978918" y="1109144"/>
            <a:ext cx="6341016" cy="5277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eidh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dabht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cailliúint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ann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pháistí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fríd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earnáil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ar fad 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rachfas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bhfeidhm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ar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chumas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Gaeilge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paistí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chumas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páistí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dul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ngleic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leis an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churaclam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go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héifeachtach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mar is dual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dóibh</a:t>
            </a:r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Ag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brath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ar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aois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chúlra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baile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chumas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thiocfadh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leis an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chailliúint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sin 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bheith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</a:t>
            </a: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gearrthéarmach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nó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meántéarmach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342900" lvl="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suntasach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agus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dúshlánach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nó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dódhéanta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breith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suas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air.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7083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89E117-461B-4449-84D6-F3F773A0D58A}"/>
              </a:ext>
            </a:extLst>
          </p:cNvPr>
          <p:cNvSpPr txBox="1"/>
          <p:nvPr/>
        </p:nvSpPr>
        <p:spPr>
          <a:xfrm>
            <a:off x="808383" y="909592"/>
            <a:ext cx="8345556" cy="5741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Cibé an cás, tá gá le phlean chúitimh foghlama a chur i bhfeidhm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ga-I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leibhéal straitéiseach na Roinne agus pacáistí maoinithe mar chuid de,</a:t>
            </a:r>
            <a:endParaRPr lang="en-GB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ga-I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leibhéal plean forbartha na scoile agus</a:t>
            </a:r>
            <a:endParaRPr lang="en-GB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ga-I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 leibhéal pleanála oibríochtúla an tseomra ranga.</a:t>
            </a:r>
            <a:endParaRPr lang="en-GB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ga-I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í fios go fóill cén eochairchéim is mó ar thit an buille uirthi </a:t>
            </a:r>
            <a:endParaRPr lang="en-US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earnáil na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Gaelscolaíochta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Tá fianaise starógach ag teacht chugainn ó scoileanna a bheir </a:t>
            </a:r>
            <a:endParaRPr lang="en-US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fios gur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cumas Ghaeilge pháistí na Bonnchéime </a:t>
            </a:r>
            <a:endParaRPr lang="en-US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ga-I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mó a bualadh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84681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16492F7E-F1D8-4DF0-AE91-004AF6A6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73" y="623095"/>
            <a:ext cx="8596668" cy="13208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NÍ FÉIDIR BARRAÍOCHT BÉIME A CHUR AR THÁBHACHT LÁRNACH 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LUATHBHLIANTA MAIDIR LE SLÁNÚ CAIGHDEÁ</a:t>
            </a: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</a:t>
            </a:r>
            <a:b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EARNÁIL NA GAELSCOLAÍOCHTA</a:t>
            </a:r>
            <a:b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BFA5346-6DEA-418B-BBC1-F267D731A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13242"/>
              </p:ext>
            </p:extLst>
          </p:nvPr>
        </p:nvGraphicFramePr>
        <p:xfrm>
          <a:off x="658129" y="2035441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8789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2B88B-9553-433D-98D8-5F7EB240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GB" sz="4400"/>
              <a:t>CONTÚIRT!!!!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7DE613-3501-4487-8A11-6DD4190A91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492576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635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43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2B1461-0F25-473D-B58B-E41D1D7A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ga-IE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 CHUIGE CÚITIMH </a:t>
            </a:r>
            <a:br>
              <a: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/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30431622-0F5F-409E-9237-0878F5CCA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géarghá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tosaíocht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thabhairt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na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Luathbhlianta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réamhscoil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Bonnchéim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8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tosaíochtaí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aimsiú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taobh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istigh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eochairchéim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 -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tosaíochtaí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teanga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háirithe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7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9C240C-FFC9-433B-9AC5-8392BD35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sz="33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 EILIMINT LE SONRÚ I NGACH SUÍOMH </a:t>
            </a:r>
            <a:r>
              <a:rPr lang="ga-IE" sz="3300" b="1">
                <a:latin typeface="Calibri" panose="020F0502020204030204" pitchFamily="34" charset="0"/>
                <a:cs typeface="Calibri" panose="020F0502020204030204" pitchFamily="34" charset="0"/>
              </a:rPr>
              <a:t>ÉIFEACHTACH</a:t>
            </a:r>
            <a:r>
              <a:rPr lang="ga-IE" sz="33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TUMOIDEACHAIS</a:t>
            </a:r>
            <a:endParaRPr lang="en-GB" sz="33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2DB6A-1AA4-4AF7-A0E4-A55CEDF38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457200">
              <a:spcAft>
                <a:spcPts val="800"/>
              </a:spcAft>
            </a:pPr>
            <a:r>
              <a:rPr lang="ga-I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timpeallacht tumoideachais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á c</a:t>
            </a: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othú;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>
              <a:spcAft>
                <a:spcPts val="800"/>
              </a:spcAft>
            </a:pP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tacaíocht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á c</a:t>
            </a: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ur ar fáil le cumas tuisceana na bpáistí a fhorbairt;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>
              <a:spcAft>
                <a:spcPts val="800"/>
              </a:spcAft>
            </a:pP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tacaíocht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á c</a:t>
            </a: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ur ar fáil le cumas cuimhnimh na bpáistí ar eochair-ghnéithe teanga, a fhorbairt;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>
              <a:spcAft>
                <a:spcPts val="800"/>
              </a:spcAft>
            </a:pP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tacaíocht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á c</a:t>
            </a:r>
            <a:r>
              <a:rPr lang="ga-IE" sz="2000" dirty="0">
                <a:latin typeface="Calibri" panose="020F0502020204030204" pitchFamily="34" charset="0"/>
                <a:cs typeface="Calibri" panose="020F0502020204030204" pitchFamily="34" charset="0"/>
              </a:rPr>
              <a:t>ur ar fáil le cumas cainte na bpáistí a fhorbairt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22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9DC03E-4D36-4420-BDFF-E99831AB1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4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impeallacht tumoideachais </a:t>
            </a:r>
            <a:r>
              <a:rPr lang="en-GB" sz="41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</a:t>
            </a:r>
            <a:r>
              <a:rPr lang="en-GB" sz="4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</a:t>
            </a:r>
            <a:r>
              <a:rPr lang="ga-IE" sz="4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othú</a:t>
            </a:r>
            <a:br>
              <a:rPr lang="en-GB" sz="4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1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ontent Placeholder 4">
            <a:extLst>
              <a:ext uri="{FF2B5EF4-FFF2-40B4-BE49-F238E27FC236}">
                <a16:creationId xmlns:a16="http://schemas.microsoft.com/office/drawing/2014/main" id="{7FE1A47D-4D0B-4A1D-87F3-C0933B2565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47933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65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245B1DD-C49B-4D64-8D1D-C0E149DD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acaíocht </a:t>
            </a:r>
            <a: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 c</a:t>
            </a: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 ar fáil le cumas tuisceana na bpáistí a fhorbairt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26F4A-CE41-4B35-AAEC-5CA02BAE4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ga-IE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réimse teanga in úsáid atá simplí (ach, ar ndóighe, a éiríonn níos casta de réir mar a fhásann cumas Gaeilge na bpáistí);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leideanna ar nós gotha gnúise, tuin chainte, gníomhaíocht coirp a chur ar fáil;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leideanna ar nós rudaí is féidir a fheiceáil, a chluinstin, a bholadh, a thadhall, a mhothú a chur ar fáil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ábhar cainte a bheith dírithe ar rudaí atá ag titim amach ar an láthair; 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rannpháirteachas fisiciúil na bpáistí sa ghníomhaíocht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16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B2DD0-53EF-4D98-9D37-B7E18599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408590" cy="4351866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tuiscint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bheith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cleachtóirí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maidir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sruth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méid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teanga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tuiscint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bheith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cleachtóirí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cad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iad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heochair-ghnéithe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teanga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taithí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orthu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chur ar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fáil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tuiscint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bheith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cleachtóirí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maidir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tosaíochtaí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teanga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tuiscint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bheith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cleachtóirí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maidir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leis na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gnéithe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 den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teanga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bhfuil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pleanáil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chórasach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dhíth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agus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iad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bhfuil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béim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chur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chuige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tomhaiste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struchtúrtha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thaithí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foghlama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teanga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géarghá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GB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hathrá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D7696B-DB43-4E2D-BD53-88539A60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33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acaíocht a chur ar fáil le cumas cuimhnimh na bpáistí ar eochair-ghnéithe teanga, a fhorbairt</a:t>
            </a:r>
            <a:br>
              <a:rPr lang="en-GB" sz="3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0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9C1C9A-7D5E-4F86-822F-6F825228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acaíocht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 cur ar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fáil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cumas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cainte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bpáistí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fhorbairt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29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528E6-041B-412F-8511-F8B25213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tuiscint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bheith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cleachtóirí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na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heochair-chéimeanna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leanúnas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cainte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ó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athrá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bpáistí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an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chluineann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tuiscint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sin, ar an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ócáid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cheart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sin;</a:t>
            </a:r>
          </a:p>
          <a:p>
            <a:pPr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húsáid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fhocail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fhrása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Gaeilge in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abairt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Bhéarla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freagra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fhocail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fhrása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méadú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píosa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phíosa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chaint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nGaeilge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taobh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istigh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chomhthéacsanna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mbaineann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páistí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chiall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chuí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astu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1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618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6021D1-940A-4500-8D45-D0661A947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3" y="1179151"/>
            <a:ext cx="3895863" cy="44638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</a:t>
            </a:r>
            <a: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ORTHAÍ A DTIG LINN A BHEITH AG DÚIL LEO</a:t>
            </a:r>
            <a: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AGUS </a:t>
            </a:r>
            <a:b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HEILIMINTÍ SIN AG FEIDHMIÚ MAR </a:t>
            </a:r>
            <a:br>
              <a:rPr lang="en-GB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ga-IE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CÓIR</a:t>
            </a:r>
            <a:endParaRPr lang="en-GB" sz="3200" dirty="0"/>
          </a:p>
        </p:txBody>
      </p:sp>
      <p:sp>
        <p:nvSpPr>
          <p:cNvPr id="34" name="Isosceles Triangle 1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1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F020-64AF-46F5-8A7F-C9BC8F3F6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752" y="1442595"/>
            <a:ext cx="6341016" cy="4603900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Gaeilge na bpáistí ag deireadh na réamhscoile agus tús Rang 1</a:t>
            </a:r>
            <a:r>
              <a:rPr lang="ga-IE" sz="2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4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Gaeilge na bpáistí ag deireadh Rang 1 agus tús Rang 2</a:t>
            </a:r>
            <a:endParaRPr lang="en-GB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ga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Gaeilge na bpáistí ag deireadh Rang 2 agus tús Rang 3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6" name="Isosceles Triangle 1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634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ubtitle 4">
            <a:extLst>
              <a:ext uri="{FF2B5EF4-FFF2-40B4-BE49-F238E27FC236}">
                <a16:creationId xmlns:a16="http://schemas.microsoft.com/office/drawing/2014/main" id="{00801728-D3E3-413C-AC10-2B402C1EB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1892300"/>
            <a:ext cx="3425445" cy="3073400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912C21-FD73-41A4-968C-01372A899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ga-IE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cumas tuisceana na bpáistí </a:t>
            </a:r>
            <a:br>
              <a:rPr lang="en-GB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</a:t>
            </a:r>
            <a:r>
              <a:rPr lang="en-GB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ga-IE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deireadh </a:t>
            </a:r>
            <a:br>
              <a:rPr lang="en-GB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ga-IE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réamhscoile agus tús Rang 1</a:t>
            </a:r>
            <a:br>
              <a:rPr lang="en-GB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0994627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2059</Words>
  <Application>Microsoft Office PowerPoint</Application>
  <PresentationFormat>Widescreen</PresentationFormat>
  <Paragraphs>147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Trebuchet MS</vt:lpstr>
      <vt:lpstr>Wingdings 3</vt:lpstr>
      <vt:lpstr>Facet</vt:lpstr>
      <vt:lpstr>CÚNGÚ CURACLAIM  I gCOMHTHÉACS COVID   TOSAÍOCHTAÍ DO  NA LUATHBHLIANTA   MÁRTA 2021</vt:lpstr>
      <vt:lpstr>3 RUD A BHEAS Á bPLÉ SA SEIMINEÁR SEO</vt:lpstr>
      <vt:lpstr>4 EILIMINT LE SONRÚ I NGACH SUÍOMH ÉIFEACHTACH TUMOIDEACHAIS</vt:lpstr>
      <vt:lpstr>Timpeallacht tumoideachais á cothú </vt:lpstr>
      <vt:lpstr>Tacaíocht á cur ar fáil le cumas tuisceana na bpáistí a fhorbairt </vt:lpstr>
      <vt:lpstr>Tacaíocht a chur ar fáil le cumas cuimhnimh na bpáistí ar eochair-ghnéithe teanga, a fhorbairt </vt:lpstr>
      <vt:lpstr>Tacaíocht á cur ar fáil le cumas cainte na bpáistí a fhorbairt </vt:lpstr>
      <vt:lpstr>NA TORTHAÍ A DTIG LINN A BHEITH AG DÚIL LEO AGUS  NA HEILIMINTÍ SIN AG FEIDHMIÚ MAR  IS CÓIR</vt:lpstr>
      <vt:lpstr>cumas tuisceana na bpáistí  ag deireadh  na réamhscoile agus tús Rang 1 </vt:lpstr>
      <vt:lpstr>Tuiscint ar na nithe seo a leanas </vt:lpstr>
      <vt:lpstr>Tuiscint ar  na nithe  seo a leanas </vt:lpstr>
      <vt:lpstr>Tuiscint ar  na nithe  seo a leanas </vt:lpstr>
      <vt:lpstr>Tuiscint go leor  fríd an rang  ina iomláine </vt:lpstr>
      <vt:lpstr>Cumas labhartha na bpáistí ag deireadh na réamhscoile agus tús Rang 1 </vt:lpstr>
      <vt:lpstr>Cumas tuisceana na bpáistí ag deireadh Rang 1 agus tús Rang </vt:lpstr>
      <vt:lpstr>Tuiscint compordach nach bhfuil i dtuilleamaí ar chor ar bith  ar leideanna neamhtheanga ná ar mhéid an ghrúpa: </vt:lpstr>
      <vt:lpstr>PowerPoint Presentation</vt:lpstr>
      <vt:lpstr>Cumas labhartha na bpáistí ag  deireadh Rang 1 agus tús Rang 2 </vt:lpstr>
      <vt:lpstr>Cumas tuisceana na bpáistí ag  deireadh Rang 2 agus ag tús Rang 3</vt:lpstr>
      <vt:lpstr>Cumas labhartha na bpáistí ag deireadh Rang 2 agus tús Rang 3 </vt:lpstr>
      <vt:lpstr>AN DÓIGH A NDEACHAIGH COVID I BHFEIDHM AR BHUN-EILIMINTÍ AN TUMOIDEACHAIS </vt:lpstr>
      <vt:lpstr>AN DÓIGH A NDEACHAIGH  COVID I bhFEIDHM  AR BHUN-EILIMINTÍ AN TUMOIDEACHAIS </vt:lpstr>
      <vt:lpstr>PowerPoint Presentation</vt:lpstr>
      <vt:lpstr>NA hIMPLEACHTAÍ AR CHUMAS GAEILGE NA BPÁISTÍ </vt:lpstr>
      <vt:lpstr>PowerPoint Presentation</vt:lpstr>
      <vt:lpstr>NÍ FÉIDIR BARRAÍOCHT BÉIME A CHUR AR THÁBHACHT LÁRNACH  NA LUATHBHLIANTA MAIDIR LE SLÁNÚ CAIGHDEÁIN  IN EARNÁIL NA GAELSCOLAÍOCHTA </vt:lpstr>
      <vt:lpstr>CONTÚIRT!!!!</vt:lpstr>
      <vt:lpstr>CUR CHUIGE CÚITIMH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CÚNGÚ CURACLAIM I gCOMHTHÉACS COVID   TOSÁÍOCHTAÍ DO NA LUATHBHLIANTA   MÁRTA 202</dc:title>
  <dc:creator>Róise Ni Bhaoill</dc:creator>
  <cp:lastModifiedBy>Orla Nig Fhearraigh</cp:lastModifiedBy>
  <cp:revision>22</cp:revision>
  <dcterms:created xsi:type="dcterms:W3CDTF">2021-02-23T16:09:54Z</dcterms:created>
  <dcterms:modified xsi:type="dcterms:W3CDTF">2021-03-08T14:36:09Z</dcterms:modified>
</cp:coreProperties>
</file>