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7" r:id="rId21"/>
    <p:sldId id="276" r:id="rId22"/>
    <p:sldId id="277" r:id="rId23"/>
    <p:sldId id="278" r:id="rId24"/>
    <p:sldId id="288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5CC217-D11F-4877-A887-F5F04607CC82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716B920-C905-4E41-9F2D-0AE5B0EB6A7D}">
      <dgm:prSet/>
      <dgm:spPr/>
      <dgm:t>
        <a:bodyPr/>
        <a:lstStyle/>
        <a:p>
          <a:r>
            <a:rPr lang="ga-IE" b="1"/>
            <a:t>ACHOIMRIÚ AR AN SEIMINEÁR DEIREANACH</a:t>
          </a:r>
          <a:endParaRPr lang="en-US"/>
        </a:p>
      </dgm:t>
    </dgm:pt>
    <dgm:pt modelId="{E0C7D245-FF4A-457F-8679-9E60BC40FE4A}" type="parTrans" cxnId="{A2DA1DA1-B101-4A2A-AD59-5EFF6B319C6B}">
      <dgm:prSet/>
      <dgm:spPr/>
      <dgm:t>
        <a:bodyPr/>
        <a:lstStyle/>
        <a:p>
          <a:endParaRPr lang="en-US"/>
        </a:p>
      </dgm:t>
    </dgm:pt>
    <dgm:pt modelId="{E3ED7115-CE23-4A03-8600-2E1321D450F4}" type="sibTrans" cxnId="{A2DA1DA1-B101-4A2A-AD59-5EFF6B319C6B}">
      <dgm:prSet/>
      <dgm:spPr/>
      <dgm:t>
        <a:bodyPr/>
        <a:lstStyle/>
        <a:p>
          <a:endParaRPr lang="en-US"/>
        </a:p>
      </dgm:t>
    </dgm:pt>
    <dgm:pt modelId="{1FA61337-AA3C-46D5-9D10-666DE237B8E0}">
      <dgm:prSet/>
      <dgm:spPr/>
      <dgm:t>
        <a:bodyPr/>
        <a:lstStyle/>
        <a:p>
          <a:r>
            <a:rPr lang="ga-IE" b="1"/>
            <a:t>ANAILÍS AR NA  hACHAIR TEANGA </a:t>
          </a:r>
          <a:r>
            <a:rPr lang="en-GB" b="1"/>
            <a:t>IS MÓ </a:t>
          </a:r>
          <a:r>
            <a:rPr lang="ga-IE" b="1"/>
            <a:t>A CHAILL PÁISTÍ AMACH ORTHU</a:t>
          </a:r>
          <a:endParaRPr lang="en-US"/>
        </a:p>
      </dgm:t>
    </dgm:pt>
    <dgm:pt modelId="{4238B109-F1E7-49B6-8E4A-A1836F398C87}" type="parTrans" cxnId="{9B252EFA-D789-41DC-A730-D5B9C6316BC8}">
      <dgm:prSet/>
      <dgm:spPr/>
      <dgm:t>
        <a:bodyPr/>
        <a:lstStyle/>
        <a:p>
          <a:endParaRPr lang="en-US"/>
        </a:p>
      </dgm:t>
    </dgm:pt>
    <dgm:pt modelId="{3FF5E671-0255-4682-89C8-2B434F3DDF3A}" type="sibTrans" cxnId="{9B252EFA-D789-41DC-A730-D5B9C6316BC8}">
      <dgm:prSet/>
      <dgm:spPr/>
      <dgm:t>
        <a:bodyPr/>
        <a:lstStyle/>
        <a:p>
          <a:endParaRPr lang="en-US"/>
        </a:p>
      </dgm:t>
    </dgm:pt>
    <dgm:pt modelId="{8253059C-A083-4C4E-8063-5BF202169637}">
      <dgm:prSet/>
      <dgm:spPr/>
      <dgm:t>
        <a:bodyPr/>
        <a:lstStyle/>
        <a:p>
          <a:r>
            <a:rPr lang="ga-IE" b="1"/>
            <a:t>CÚRSAÍ PLEANÁLA SA GHNÁTHCHOMHTHÉACS </a:t>
          </a:r>
          <a:endParaRPr lang="en-US"/>
        </a:p>
      </dgm:t>
    </dgm:pt>
    <dgm:pt modelId="{3D041549-1C50-4E8B-BDCF-6528F75754D9}" type="parTrans" cxnId="{31ACBE51-E5E0-4A06-8041-70B9933BE672}">
      <dgm:prSet/>
      <dgm:spPr/>
      <dgm:t>
        <a:bodyPr/>
        <a:lstStyle/>
        <a:p>
          <a:endParaRPr lang="en-US"/>
        </a:p>
      </dgm:t>
    </dgm:pt>
    <dgm:pt modelId="{7A1C7831-31E9-41F4-8F38-C99B589FDE54}" type="sibTrans" cxnId="{31ACBE51-E5E0-4A06-8041-70B9933BE672}">
      <dgm:prSet/>
      <dgm:spPr/>
      <dgm:t>
        <a:bodyPr/>
        <a:lstStyle/>
        <a:p>
          <a:endParaRPr lang="en-US"/>
        </a:p>
      </dgm:t>
    </dgm:pt>
    <dgm:pt modelId="{729555B6-0527-46F1-8950-BEAA16D8501F}">
      <dgm:prSet/>
      <dgm:spPr/>
      <dgm:t>
        <a:bodyPr/>
        <a:lstStyle/>
        <a:p>
          <a:r>
            <a:rPr lang="ga-IE" b="1"/>
            <a:t>TEAGASC AGUS FOGHLAIM AR-LÍNE AGUS NA TOSAÍOCHTAÍ </a:t>
          </a:r>
          <a:endParaRPr lang="en-US"/>
        </a:p>
      </dgm:t>
    </dgm:pt>
    <dgm:pt modelId="{535B6BAA-DAC1-45C0-8B1E-ED887910567A}" type="parTrans" cxnId="{4B71A9C2-46A9-46AF-84DA-93FA81EE2367}">
      <dgm:prSet/>
      <dgm:spPr/>
      <dgm:t>
        <a:bodyPr/>
        <a:lstStyle/>
        <a:p>
          <a:endParaRPr lang="en-US"/>
        </a:p>
      </dgm:t>
    </dgm:pt>
    <dgm:pt modelId="{6B2783B6-1E10-4B15-869E-FB8A3A666699}" type="sibTrans" cxnId="{4B71A9C2-46A9-46AF-84DA-93FA81EE2367}">
      <dgm:prSet/>
      <dgm:spPr/>
      <dgm:t>
        <a:bodyPr/>
        <a:lstStyle/>
        <a:p>
          <a:endParaRPr lang="en-US"/>
        </a:p>
      </dgm:t>
    </dgm:pt>
    <dgm:pt modelId="{21179FEE-C013-4BA8-B887-9DFDDA6BA263}">
      <dgm:prSet/>
      <dgm:spPr/>
      <dgm:t>
        <a:bodyPr/>
        <a:lstStyle/>
        <a:p>
          <a:r>
            <a:rPr lang="ga-IE" b="1"/>
            <a:t>TEAGASC AGUS FOGHLAIM, BEO SA SUÍOMH SCOILE AGUS NA TOSAÍOCHTAÍ </a:t>
          </a:r>
          <a:endParaRPr lang="en-US"/>
        </a:p>
      </dgm:t>
    </dgm:pt>
    <dgm:pt modelId="{87857960-3C41-481D-A095-D55F0EFA8436}" type="parTrans" cxnId="{51004AAA-631F-4EA7-AC98-E00AE4CA1A56}">
      <dgm:prSet/>
      <dgm:spPr/>
      <dgm:t>
        <a:bodyPr/>
        <a:lstStyle/>
        <a:p>
          <a:endParaRPr lang="en-US"/>
        </a:p>
      </dgm:t>
    </dgm:pt>
    <dgm:pt modelId="{8403D60B-B237-44FD-B60E-7D5BBE7CCF67}" type="sibTrans" cxnId="{51004AAA-631F-4EA7-AC98-E00AE4CA1A56}">
      <dgm:prSet/>
      <dgm:spPr/>
      <dgm:t>
        <a:bodyPr/>
        <a:lstStyle/>
        <a:p>
          <a:endParaRPr lang="en-US"/>
        </a:p>
      </dgm:t>
    </dgm:pt>
    <dgm:pt modelId="{4927F60A-09D1-46F1-A866-414106B822F3}">
      <dgm:prSet/>
      <dgm:spPr/>
      <dgm:t>
        <a:bodyPr/>
        <a:lstStyle/>
        <a:p>
          <a:r>
            <a:rPr lang="ga-IE" b="1"/>
            <a:t>TACAÍOCHT Ó THUISMITHEOIRÍ</a:t>
          </a:r>
          <a:endParaRPr lang="en-US"/>
        </a:p>
      </dgm:t>
    </dgm:pt>
    <dgm:pt modelId="{33CFC351-F236-4A88-B3ED-40F4B99F7295}" type="parTrans" cxnId="{BCBE9E25-1737-46C2-A8F9-24912C5B9D79}">
      <dgm:prSet/>
      <dgm:spPr/>
      <dgm:t>
        <a:bodyPr/>
        <a:lstStyle/>
        <a:p>
          <a:endParaRPr lang="en-US"/>
        </a:p>
      </dgm:t>
    </dgm:pt>
    <dgm:pt modelId="{E3B8CAC0-AD3B-4D5B-A1E8-606586E59FD4}" type="sibTrans" cxnId="{BCBE9E25-1737-46C2-A8F9-24912C5B9D79}">
      <dgm:prSet/>
      <dgm:spPr/>
      <dgm:t>
        <a:bodyPr/>
        <a:lstStyle/>
        <a:p>
          <a:endParaRPr lang="en-US"/>
        </a:p>
      </dgm:t>
    </dgm:pt>
    <dgm:pt modelId="{76CEDED8-119B-4D29-A200-859A61382384}">
      <dgm:prSet/>
      <dgm:spPr/>
      <dgm:t>
        <a:bodyPr/>
        <a:lstStyle/>
        <a:p>
          <a:r>
            <a:rPr lang="ga-IE" b="1"/>
            <a:t>PLEAN CÚITIMH</a:t>
          </a:r>
          <a:endParaRPr lang="en-US"/>
        </a:p>
      </dgm:t>
    </dgm:pt>
    <dgm:pt modelId="{741A91F5-191B-4307-8D7E-CC5256BFCE0C}" type="parTrans" cxnId="{3AC45734-C2F3-4A12-9B29-2867FBF45A50}">
      <dgm:prSet/>
      <dgm:spPr/>
      <dgm:t>
        <a:bodyPr/>
        <a:lstStyle/>
        <a:p>
          <a:endParaRPr lang="en-US"/>
        </a:p>
      </dgm:t>
    </dgm:pt>
    <dgm:pt modelId="{1293A97E-D1ED-4136-A3A9-2A06AB81363F}" type="sibTrans" cxnId="{3AC45734-C2F3-4A12-9B29-2867FBF45A50}">
      <dgm:prSet/>
      <dgm:spPr/>
      <dgm:t>
        <a:bodyPr/>
        <a:lstStyle/>
        <a:p>
          <a:endParaRPr lang="en-US"/>
        </a:p>
      </dgm:t>
    </dgm:pt>
    <dgm:pt modelId="{67B175F0-4D3C-483D-9C64-714877F8C616}">
      <dgm:prSet/>
      <dgm:spPr/>
      <dgm:t>
        <a:bodyPr/>
        <a:lstStyle/>
        <a:p>
          <a:r>
            <a:rPr lang="ga-IE" b="1"/>
            <a:t>RÓL NA nEAGRAÍOCHTAÍ GAEILGE</a:t>
          </a:r>
          <a:endParaRPr lang="en-US"/>
        </a:p>
      </dgm:t>
    </dgm:pt>
    <dgm:pt modelId="{F224DF1B-D318-4A47-8CE1-4727CE676672}" type="parTrans" cxnId="{79997652-797D-47AA-8A2E-8D0E89AE3D73}">
      <dgm:prSet/>
      <dgm:spPr/>
      <dgm:t>
        <a:bodyPr/>
        <a:lstStyle/>
        <a:p>
          <a:endParaRPr lang="en-US"/>
        </a:p>
      </dgm:t>
    </dgm:pt>
    <dgm:pt modelId="{5B4E4CBB-2806-492F-BC8C-EA3989F68E84}" type="sibTrans" cxnId="{79997652-797D-47AA-8A2E-8D0E89AE3D73}">
      <dgm:prSet/>
      <dgm:spPr/>
      <dgm:t>
        <a:bodyPr/>
        <a:lstStyle/>
        <a:p>
          <a:endParaRPr lang="en-US"/>
        </a:p>
      </dgm:t>
    </dgm:pt>
    <dgm:pt modelId="{8D25E491-2FFA-480E-A0C7-277487CADC5B}" type="pres">
      <dgm:prSet presAssocID="{F95CC217-D11F-4877-A887-F5F04607CC82}" presName="linear" presStyleCnt="0">
        <dgm:presLayoutVars>
          <dgm:animLvl val="lvl"/>
          <dgm:resizeHandles val="exact"/>
        </dgm:presLayoutVars>
      </dgm:prSet>
      <dgm:spPr/>
    </dgm:pt>
    <dgm:pt modelId="{68BC0E97-CE9F-4646-8B2D-E7F409F68FE0}" type="pres">
      <dgm:prSet presAssocID="{4716B920-C905-4E41-9F2D-0AE5B0EB6A7D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BC4E8873-170F-4957-A3C8-A90154D90528}" type="pres">
      <dgm:prSet presAssocID="{E3ED7115-CE23-4A03-8600-2E1321D450F4}" presName="spacer" presStyleCnt="0"/>
      <dgm:spPr/>
    </dgm:pt>
    <dgm:pt modelId="{0186143F-ECCF-4B72-B5C3-9B53E3A0C1C6}" type="pres">
      <dgm:prSet presAssocID="{1FA61337-AA3C-46D5-9D10-666DE237B8E0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C5F02FBE-E5F5-4738-8DC0-0A6C3F1AB3B6}" type="pres">
      <dgm:prSet presAssocID="{3FF5E671-0255-4682-89C8-2B434F3DDF3A}" presName="spacer" presStyleCnt="0"/>
      <dgm:spPr/>
    </dgm:pt>
    <dgm:pt modelId="{0F3B9290-1F61-4E36-B6D7-A497E5686B17}" type="pres">
      <dgm:prSet presAssocID="{8253059C-A083-4C4E-8063-5BF202169637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36C92EDB-6777-48D4-8E36-BAE268156944}" type="pres">
      <dgm:prSet presAssocID="{7A1C7831-31E9-41F4-8F38-C99B589FDE54}" presName="spacer" presStyleCnt="0"/>
      <dgm:spPr/>
    </dgm:pt>
    <dgm:pt modelId="{8867CF6F-2BC4-4C6C-8D49-5AE52F5276C9}" type="pres">
      <dgm:prSet presAssocID="{729555B6-0527-46F1-8950-BEAA16D8501F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233AD297-7011-429F-8DA3-8CFF650EECC7}" type="pres">
      <dgm:prSet presAssocID="{6B2783B6-1E10-4B15-869E-FB8A3A666699}" presName="spacer" presStyleCnt="0"/>
      <dgm:spPr/>
    </dgm:pt>
    <dgm:pt modelId="{23311E6D-A186-42F3-BC89-B92CFC7D5579}" type="pres">
      <dgm:prSet presAssocID="{21179FEE-C013-4BA8-B887-9DFDDA6BA263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A5C1CF0F-8A2E-4DFD-AAE1-EF93E4A2496D}" type="pres">
      <dgm:prSet presAssocID="{8403D60B-B237-44FD-B60E-7D5BBE7CCF67}" presName="spacer" presStyleCnt="0"/>
      <dgm:spPr/>
    </dgm:pt>
    <dgm:pt modelId="{E28D2887-33B8-489B-9351-8632B59CD6C6}" type="pres">
      <dgm:prSet presAssocID="{4927F60A-09D1-46F1-A866-414106B822F3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0B23DD15-6A15-4490-82BD-D6C7E7225E4E}" type="pres">
      <dgm:prSet presAssocID="{E3B8CAC0-AD3B-4D5B-A1E8-606586E59FD4}" presName="spacer" presStyleCnt="0"/>
      <dgm:spPr/>
    </dgm:pt>
    <dgm:pt modelId="{9B12AA43-F183-4F66-A0BA-ADAA609887E9}" type="pres">
      <dgm:prSet presAssocID="{76CEDED8-119B-4D29-A200-859A61382384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47B2B391-8DB2-46E7-A59D-0582025E8E82}" type="pres">
      <dgm:prSet presAssocID="{1293A97E-D1ED-4136-A3A9-2A06AB81363F}" presName="spacer" presStyleCnt="0"/>
      <dgm:spPr/>
    </dgm:pt>
    <dgm:pt modelId="{3B933749-9F49-44A6-BAA5-71B1EDB4A253}" type="pres">
      <dgm:prSet presAssocID="{67B175F0-4D3C-483D-9C64-714877F8C616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BCBE9E25-1737-46C2-A8F9-24912C5B9D79}" srcId="{F95CC217-D11F-4877-A887-F5F04607CC82}" destId="{4927F60A-09D1-46F1-A866-414106B822F3}" srcOrd="5" destOrd="0" parTransId="{33CFC351-F236-4A88-B3ED-40F4B99F7295}" sibTransId="{E3B8CAC0-AD3B-4D5B-A1E8-606586E59FD4}"/>
    <dgm:cxn modelId="{3AC45734-C2F3-4A12-9B29-2867FBF45A50}" srcId="{F95CC217-D11F-4877-A887-F5F04607CC82}" destId="{76CEDED8-119B-4D29-A200-859A61382384}" srcOrd="6" destOrd="0" parTransId="{741A91F5-191B-4307-8D7E-CC5256BFCE0C}" sibTransId="{1293A97E-D1ED-4136-A3A9-2A06AB81363F}"/>
    <dgm:cxn modelId="{34859A63-3D6B-4AC3-85E7-FB61FEDDAF89}" type="presOf" srcId="{76CEDED8-119B-4D29-A200-859A61382384}" destId="{9B12AA43-F183-4F66-A0BA-ADAA609887E9}" srcOrd="0" destOrd="0" presId="urn:microsoft.com/office/officeart/2005/8/layout/vList2"/>
    <dgm:cxn modelId="{A264EF46-FABF-4A62-AC92-BF2F103C85BA}" type="presOf" srcId="{1FA61337-AA3C-46D5-9D10-666DE237B8E0}" destId="{0186143F-ECCF-4B72-B5C3-9B53E3A0C1C6}" srcOrd="0" destOrd="0" presId="urn:microsoft.com/office/officeart/2005/8/layout/vList2"/>
    <dgm:cxn modelId="{31ACBE51-E5E0-4A06-8041-70B9933BE672}" srcId="{F95CC217-D11F-4877-A887-F5F04607CC82}" destId="{8253059C-A083-4C4E-8063-5BF202169637}" srcOrd="2" destOrd="0" parTransId="{3D041549-1C50-4E8B-BDCF-6528F75754D9}" sibTransId="{7A1C7831-31E9-41F4-8F38-C99B589FDE54}"/>
    <dgm:cxn modelId="{79997652-797D-47AA-8A2E-8D0E89AE3D73}" srcId="{F95CC217-D11F-4877-A887-F5F04607CC82}" destId="{67B175F0-4D3C-483D-9C64-714877F8C616}" srcOrd="7" destOrd="0" parTransId="{F224DF1B-D318-4A47-8CE1-4727CE676672}" sibTransId="{5B4E4CBB-2806-492F-BC8C-EA3989F68E84}"/>
    <dgm:cxn modelId="{012CE75A-1DEC-42E6-BDE9-EBA6268B3121}" type="presOf" srcId="{729555B6-0527-46F1-8950-BEAA16D8501F}" destId="{8867CF6F-2BC4-4C6C-8D49-5AE52F5276C9}" srcOrd="0" destOrd="0" presId="urn:microsoft.com/office/officeart/2005/8/layout/vList2"/>
    <dgm:cxn modelId="{A2DA1DA1-B101-4A2A-AD59-5EFF6B319C6B}" srcId="{F95CC217-D11F-4877-A887-F5F04607CC82}" destId="{4716B920-C905-4E41-9F2D-0AE5B0EB6A7D}" srcOrd="0" destOrd="0" parTransId="{E0C7D245-FF4A-457F-8679-9E60BC40FE4A}" sibTransId="{E3ED7115-CE23-4A03-8600-2E1321D450F4}"/>
    <dgm:cxn modelId="{51004AAA-631F-4EA7-AC98-E00AE4CA1A56}" srcId="{F95CC217-D11F-4877-A887-F5F04607CC82}" destId="{21179FEE-C013-4BA8-B887-9DFDDA6BA263}" srcOrd="4" destOrd="0" parTransId="{87857960-3C41-481D-A095-D55F0EFA8436}" sibTransId="{8403D60B-B237-44FD-B60E-7D5BBE7CCF67}"/>
    <dgm:cxn modelId="{CAF0E6BF-1E04-4B2D-B338-0713F8BEA3F0}" type="presOf" srcId="{8253059C-A083-4C4E-8063-5BF202169637}" destId="{0F3B9290-1F61-4E36-B6D7-A497E5686B17}" srcOrd="0" destOrd="0" presId="urn:microsoft.com/office/officeart/2005/8/layout/vList2"/>
    <dgm:cxn modelId="{4B71A9C2-46A9-46AF-84DA-93FA81EE2367}" srcId="{F95CC217-D11F-4877-A887-F5F04607CC82}" destId="{729555B6-0527-46F1-8950-BEAA16D8501F}" srcOrd="3" destOrd="0" parTransId="{535B6BAA-DAC1-45C0-8B1E-ED887910567A}" sibTransId="{6B2783B6-1E10-4B15-869E-FB8A3A666699}"/>
    <dgm:cxn modelId="{0CA50ECD-24E5-4D4A-92F8-3399AD19190F}" type="presOf" srcId="{4716B920-C905-4E41-9F2D-0AE5B0EB6A7D}" destId="{68BC0E97-CE9F-4646-8B2D-E7F409F68FE0}" srcOrd="0" destOrd="0" presId="urn:microsoft.com/office/officeart/2005/8/layout/vList2"/>
    <dgm:cxn modelId="{94CAC8DD-DD25-46D8-815D-83D16ADCEC30}" type="presOf" srcId="{4927F60A-09D1-46F1-A866-414106B822F3}" destId="{E28D2887-33B8-489B-9351-8632B59CD6C6}" srcOrd="0" destOrd="0" presId="urn:microsoft.com/office/officeart/2005/8/layout/vList2"/>
    <dgm:cxn modelId="{6B5B66E5-A0E7-4E1C-97CA-02E6FF560282}" type="presOf" srcId="{F95CC217-D11F-4877-A887-F5F04607CC82}" destId="{8D25E491-2FFA-480E-A0C7-277487CADC5B}" srcOrd="0" destOrd="0" presId="urn:microsoft.com/office/officeart/2005/8/layout/vList2"/>
    <dgm:cxn modelId="{55DB63ED-EDE2-433F-9D02-2C6F10BAE9FA}" type="presOf" srcId="{67B175F0-4D3C-483D-9C64-714877F8C616}" destId="{3B933749-9F49-44A6-BAA5-71B1EDB4A253}" srcOrd="0" destOrd="0" presId="urn:microsoft.com/office/officeart/2005/8/layout/vList2"/>
    <dgm:cxn modelId="{FB4304F1-707B-44AB-94E1-6743C0C7163B}" type="presOf" srcId="{21179FEE-C013-4BA8-B887-9DFDDA6BA263}" destId="{23311E6D-A186-42F3-BC89-B92CFC7D5579}" srcOrd="0" destOrd="0" presId="urn:microsoft.com/office/officeart/2005/8/layout/vList2"/>
    <dgm:cxn modelId="{9B252EFA-D789-41DC-A730-D5B9C6316BC8}" srcId="{F95CC217-D11F-4877-A887-F5F04607CC82}" destId="{1FA61337-AA3C-46D5-9D10-666DE237B8E0}" srcOrd="1" destOrd="0" parTransId="{4238B109-F1E7-49B6-8E4A-A1836F398C87}" sibTransId="{3FF5E671-0255-4682-89C8-2B434F3DDF3A}"/>
    <dgm:cxn modelId="{89575AA6-CF7D-40F1-997D-F5DF2C51A3EF}" type="presParOf" srcId="{8D25E491-2FFA-480E-A0C7-277487CADC5B}" destId="{68BC0E97-CE9F-4646-8B2D-E7F409F68FE0}" srcOrd="0" destOrd="0" presId="urn:microsoft.com/office/officeart/2005/8/layout/vList2"/>
    <dgm:cxn modelId="{1F5BCB1F-320E-4D5B-85AC-516EE04691C2}" type="presParOf" srcId="{8D25E491-2FFA-480E-A0C7-277487CADC5B}" destId="{BC4E8873-170F-4957-A3C8-A90154D90528}" srcOrd="1" destOrd="0" presId="urn:microsoft.com/office/officeart/2005/8/layout/vList2"/>
    <dgm:cxn modelId="{69B877B6-DA5A-40A6-9918-9575C8183163}" type="presParOf" srcId="{8D25E491-2FFA-480E-A0C7-277487CADC5B}" destId="{0186143F-ECCF-4B72-B5C3-9B53E3A0C1C6}" srcOrd="2" destOrd="0" presId="urn:microsoft.com/office/officeart/2005/8/layout/vList2"/>
    <dgm:cxn modelId="{A9D55C16-D491-4BBE-9788-77D1E7D8750F}" type="presParOf" srcId="{8D25E491-2FFA-480E-A0C7-277487CADC5B}" destId="{C5F02FBE-E5F5-4738-8DC0-0A6C3F1AB3B6}" srcOrd="3" destOrd="0" presId="urn:microsoft.com/office/officeart/2005/8/layout/vList2"/>
    <dgm:cxn modelId="{82697810-6A6A-4511-BB85-3B0DE2FD9723}" type="presParOf" srcId="{8D25E491-2FFA-480E-A0C7-277487CADC5B}" destId="{0F3B9290-1F61-4E36-B6D7-A497E5686B17}" srcOrd="4" destOrd="0" presId="urn:microsoft.com/office/officeart/2005/8/layout/vList2"/>
    <dgm:cxn modelId="{3245DEE0-4B40-4883-8EC0-A36E914A686D}" type="presParOf" srcId="{8D25E491-2FFA-480E-A0C7-277487CADC5B}" destId="{36C92EDB-6777-48D4-8E36-BAE268156944}" srcOrd="5" destOrd="0" presId="urn:microsoft.com/office/officeart/2005/8/layout/vList2"/>
    <dgm:cxn modelId="{4D8A2711-C9CD-4F0D-BF17-9654572762A9}" type="presParOf" srcId="{8D25E491-2FFA-480E-A0C7-277487CADC5B}" destId="{8867CF6F-2BC4-4C6C-8D49-5AE52F5276C9}" srcOrd="6" destOrd="0" presId="urn:microsoft.com/office/officeart/2005/8/layout/vList2"/>
    <dgm:cxn modelId="{A501B625-7A0C-4316-8DC8-4855A23531F5}" type="presParOf" srcId="{8D25E491-2FFA-480E-A0C7-277487CADC5B}" destId="{233AD297-7011-429F-8DA3-8CFF650EECC7}" srcOrd="7" destOrd="0" presId="urn:microsoft.com/office/officeart/2005/8/layout/vList2"/>
    <dgm:cxn modelId="{14990490-5810-4D30-B0A7-9FD8A0FFE473}" type="presParOf" srcId="{8D25E491-2FFA-480E-A0C7-277487CADC5B}" destId="{23311E6D-A186-42F3-BC89-B92CFC7D5579}" srcOrd="8" destOrd="0" presId="urn:microsoft.com/office/officeart/2005/8/layout/vList2"/>
    <dgm:cxn modelId="{978F860D-FF19-4D9D-B772-70E5C8930DFA}" type="presParOf" srcId="{8D25E491-2FFA-480E-A0C7-277487CADC5B}" destId="{A5C1CF0F-8A2E-4DFD-AAE1-EF93E4A2496D}" srcOrd="9" destOrd="0" presId="urn:microsoft.com/office/officeart/2005/8/layout/vList2"/>
    <dgm:cxn modelId="{4B6AD143-24DD-4BC5-AD18-500E2F5D8C07}" type="presParOf" srcId="{8D25E491-2FFA-480E-A0C7-277487CADC5B}" destId="{E28D2887-33B8-489B-9351-8632B59CD6C6}" srcOrd="10" destOrd="0" presId="urn:microsoft.com/office/officeart/2005/8/layout/vList2"/>
    <dgm:cxn modelId="{38917D0F-BD16-45E1-9E83-C790FE51C719}" type="presParOf" srcId="{8D25E491-2FFA-480E-A0C7-277487CADC5B}" destId="{0B23DD15-6A15-4490-82BD-D6C7E7225E4E}" srcOrd="11" destOrd="0" presId="urn:microsoft.com/office/officeart/2005/8/layout/vList2"/>
    <dgm:cxn modelId="{D011ED9F-1D54-4D5D-BB82-3ACA6952B178}" type="presParOf" srcId="{8D25E491-2FFA-480E-A0C7-277487CADC5B}" destId="{9B12AA43-F183-4F66-A0BA-ADAA609887E9}" srcOrd="12" destOrd="0" presId="urn:microsoft.com/office/officeart/2005/8/layout/vList2"/>
    <dgm:cxn modelId="{35E61D1C-8E41-4826-AC2E-24C4F3D06B9B}" type="presParOf" srcId="{8D25E491-2FFA-480E-A0C7-277487CADC5B}" destId="{47B2B391-8DB2-46E7-A59D-0582025E8E82}" srcOrd="13" destOrd="0" presId="urn:microsoft.com/office/officeart/2005/8/layout/vList2"/>
    <dgm:cxn modelId="{2C8F4772-FD5F-467A-96A6-162A8688B45C}" type="presParOf" srcId="{8D25E491-2FFA-480E-A0C7-277487CADC5B}" destId="{3B933749-9F49-44A6-BAA5-71B1EDB4A253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7FF9077-54B7-40E0-88AE-388DBAAD635F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2A0F447-8A05-4C5C-BF11-0D6FA4A154D6}">
      <dgm:prSet/>
      <dgm:spPr/>
      <dgm:t>
        <a:bodyPr/>
        <a:lstStyle/>
        <a:p>
          <a:r>
            <a:rPr lang="ga-IE" b="1" dirty="0"/>
            <a:t>institiúidí foirmiúla ar nós  DE, ETI, EA, HSCB</a:t>
          </a:r>
          <a:r>
            <a:rPr lang="en-GB" b="1" dirty="0"/>
            <a:t>;</a:t>
          </a:r>
          <a:endParaRPr lang="en-US" dirty="0"/>
        </a:p>
      </dgm:t>
    </dgm:pt>
    <dgm:pt modelId="{ED6B7EB3-7C97-443B-8896-A7C61353258E}" type="parTrans" cxnId="{0DAA485B-0FB1-4DA3-BF86-7020F8AD6F9B}">
      <dgm:prSet/>
      <dgm:spPr/>
      <dgm:t>
        <a:bodyPr/>
        <a:lstStyle/>
        <a:p>
          <a:endParaRPr lang="en-US"/>
        </a:p>
      </dgm:t>
    </dgm:pt>
    <dgm:pt modelId="{35F54A4A-0CC6-4A64-8F24-0B924AB6FD56}" type="sibTrans" cxnId="{0DAA485B-0FB1-4DA3-BF86-7020F8AD6F9B}">
      <dgm:prSet/>
      <dgm:spPr/>
      <dgm:t>
        <a:bodyPr/>
        <a:lstStyle/>
        <a:p>
          <a:endParaRPr lang="en-US"/>
        </a:p>
      </dgm:t>
    </dgm:pt>
    <dgm:pt modelId="{9AFDB4C0-5FE3-49A5-B5F6-00E658E98470}">
      <dgm:prSet/>
      <dgm:spPr/>
      <dgm:t>
        <a:bodyPr/>
        <a:lstStyle/>
        <a:p>
          <a:r>
            <a:rPr lang="ga-IE" b="1"/>
            <a:t>eagraíochtaí tacaíochta ar nós CnaG, Altram, Aisaonad</a:t>
          </a:r>
          <a:r>
            <a:rPr lang="en-GB" b="1"/>
            <a:t>.</a:t>
          </a:r>
          <a:endParaRPr lang="en-US"/>
        </a:p>
      </dgm:t>
    </dgm:pt>
    <dgm:pt modelId="{2DC6C509-3B5B-4917-B382-C1D534452B8D}" type="parTrans" cxnId="{D28E76C5-0F1E-48D4-9806-9E3A17134A37}">
      <dgm:prSet/>
      <dgm:spPr/>
      <dgm:t>
        <a:bodyPr/>
        <a:lstStyle/>
        <a:p>
          <a:endParaRPr lang="en-US"/>
        </a:p>
      </dgm:t>
    </dgm:pt>
    <dgm:pt modelId="{648BAB7F-F45F-4635-8E48-8A6769B9F608}" type="sibTrans" cxnId="{D28E76C5-0F1E-48D4-9806-9E3A17134A37}">
      <dgm:prSet/>
      <dgm:spPr/>
      <dgm:t>
        <a:bodyPr/>
        <a:lstStyle/>
        <a:p>
          <a:endParaRPr lang="en-US"/>
        </a:p>
      </dgm:t>
    </dgm:pt>
    <dgm:pt modelId="{524ACCEA-5EE1-4AE9-99FD-1C4BBE00346A}" type="pres">
      <dgm:prSet presAssocID="{17FF9077-54B7-40E0-88AE-388DBAAD635F}" presName="linear" presStyleCnt="0">
        <dgm:presLayoutVars>
          <dgm:animLvl val="lvl"/>
          <dgm:resizeHandles val="exact"/>
        </dgm:presLayoutVars>
      </dgm:prSet>
      <dgm:spPr/>
    </dgm:pt>
    <dgm:pt modelId="{D43CF130-F188-497D-A046-DDF9B2E7067E}" type="pres">
      <dgm:prSet presAssocID="{22A0F447-8A05-4C5C-BF11-0D6FA4A154D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FBF529E-1FA8-46FA-A40E-0F7053F815D1}" type="pres">
      <dgm:prSet presAssocID="{35F54A4A-0CC6-4A64-8F24-0B924AB6FD56}" presName="spacer" presStyleCnt="0"/>
      <dgm:spPr/>
    </dgm:pt>
    <dgm:pt modelId="{C096A5C0-7C85-46E3-97EC-B06DD4071D7E}" type="pres">
      <dgm:prSet presAssocID="{9AFDB4C0-5FE3-49A5-B5F6-00E658E9847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7F941425-4487-4FD3-8126-29E60BC523A5}" type="presOf" srcId="{17FF9077-54B7-40E0-88AE-388DBAAD635F}" destId="{524ACCEA-5EE1-4AE9-99FD-1C4BBE00346A}" srcOrd="0" destOrd="0" presId="urn:microsoft.com/office/officeart/2005/8/layout/vList2"/>
    <dgm:cxn modelId="{0DAA485B-0FB1-4DA3-BF86-7020F8AD6F9B}" srcId="{17FF9077-54B7-40E0-88AE-388DBAAD635F}" destId="{22A0F447-8A05-4C5C-BF11-0D6FA4A154D6}" srcOrd="0" destOrd="0" parTransId="{ED6B7EB3-7C97-443B-8896-A7C61353258E}" sibTransId="{35F54A4A-0CC6-4A64-8F24-0B924AB6FD56}"/>
    <dgm:cxn modelId="{DB139D9A-B511-4F7C-B502-6780AE9AD89F}" type="presOf" srcId="{22A0F447-8A05-4C5C-BF11-0D6FA4A154D6}" destId="{D43CF130-F188-497D-A046-DDF9B2E7067E}" srcOrd="0" destOrd="0" presId="urn:microsoft.com/office/officeart/2005/8/layout/vList2"/>
    <dgm:cxn modelId="{D28E76C5-0F1E-48D4-9806-9E3A17134A37}" srcId="{17FF9077-54B7-40E0-88AE-388DBAAD635F}" destId="{9AFDB4C0-5FE3-49A5-B5F6-00E658E98470}" srcOrd="1" destOrd="0" parTransId="{2DC6C509-3B5B-4917-B382-C1D534452B8D}" sibTransId="{648BAB7F-F45F-4635-8E48-8A6769B9F608}"/>
    <dgm:cxn modelId="{4B0502F8-44AA-4189-B8FC-B6F85434A8ED}" type="presOf" srcId="{9AFDB4C0-5FE3-49A5-B5F6-00E658E98470}" destId="{C096A5C0-7C85-46E3-97EC-B06DD4071D7E}" srcOrd="0" destOrd="0" presId="urn:microsoft.com/office/officeart/2005/8/layout/vList2"/>
    <dgm:cxn modelId="{8F1ABB19-E352-4ED4-B83D-45D7F62897DC}" type="presParOf" srcId="{524ACCEA-5EE1-4AE9-99FD-1C4BBE00346A}" destId="{D43CF130-F188-497D-A046-DDF9B2E7067E}" srcOrd="0" destOrd="0" presId="urn:microsoft.com/office/officeart/2005/8/layout/vList2"/>
    <dgm:cxn modelId="{53F0F421-2B5C-4B38-9FE5-A858AE16B9F8}" type="presParOf" srcId="{524ACCEA-5EE1-4AE9-99FD-1C4BBE00346A}" destId="{4FBF529E-1FA8-46FA-A40E-0F7053F815D1}" srcOrd="1" destOrd="0" presId="urn:microsoft.com/office/officeart/2005/8/layout/vList2"/>
    <dgm:cxn modelId="{F5BD1617-EB87-4E46-AB99-EE433749152E}" type="presParOf" srcId="{524ACCEA-5EE1-4AE9-99FD-1C4BBE00346A}" destId="{C096A5C0-7C85-46E3-97EC-B06DD4071D7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F7DFC0-876D-4663-8655-7A5EC2CC913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7389EE2-79A5-4B19-9482-1E34996E9651}">
      <dgm:prSet/>
      <dgm:spPr/>
      <dgm:t>
        <a:bodyPr/>
        <a:lstStyle/>
        <a:p>
          <a:r>
            <a:rPr lang="ga-IE" b="1" dirty="0"/>
            <a:t>tábhacht na luathbhlianta  maidir le slánú caighdeáin</a:t>
          </a:r>
          <a:endParaRPr lang="en-US" dirty="0"/>
        </a:p>
      </dgm:t>
    </dgm:pt>
    <dgm:pt modelId="{564FE809-074B-4A7C-8339-E83287BD5926}" type="parTrans" cxnId="{D028044C-0040-43E6-B7D2-61F12D744987}">
      <dgm:prSet/>
      <dgm:spPr/>
      <dgm:t>
        <a:bodyPr/>
        <a:lstStyle/>
        <a:p>
          <a:endParaRPr lang="en-US"/>
        </a:p>
      </dgm:t>
    </dgm:pt>
    <dgm:pt modelId="{F8903505-C087-4860-B828-70F18D3598AE}" type="sibTrans" cxnId="{D028044C-0040-43E6-B7D2-61F12D744987}">
      <dgm:prSet/>
      <dgm:spPr/>
      <dgm:t>
        <a:bodyPr/>
        <a:lstStyle/>
        <a:p>
          <a:endParaRPr lang="en-US"/>
        </a:p>
      </dgm:t>
    </dgm:pt>
    <dgm:pt modelId="{88D541D0-C75E-46D0-AB52-0ED1A2070F3C}">
      <dgm:prSet/>
      <dgm:spPr/>
      <dgm:t>
        <a:bodyPr/>
        <a:lstStyle/>
        <a:p>
          <a:r>
            <a:rPr lang="ga-IE" b="1" dirty="0"/>
            <a:t>contúirt </a:t>
          </a:r>
          <a:r>
            <a:rPr lang="en-GB" b="1" dirty="0"/>
            <a:t>go</a:t>
          </a:r>
          <a:r>
            <a:rPr lang="ga-IE" b="1" dirty="0"/>
            <a:t> dtiontóidh an múinteoir ar an </a:t>
          </a:r>
          <a:r>
            <a:rPr lang="en-GB" b="1" dirty="0"/>
            <a:t>b</a:t>
          </a:r>
          <a:r>
            <a:rPr lang="ga-IE" b="1" dirty="0"/>
            <a:t>héarla</a:t>
          </a:r>
          <a:r>
            <a:rPr lang="en-GB" b="1" dirty="0"/>
            <a:t> </a:t>
          </a:r>
          <a:r>
            <a:rPr lang="ga-IE" b="1" dirty="0"/>
            <a:t>le teagasc agus foghlaim a éascú.</a:t>
          </a:r>
          <a:endParaRPr lang="en-US" dirty="0"/>
        </a:p>
      </dgm:t>
    </dgm:pt>
    <dgm:pt modelId="{50ABF833-0BF1-43CD-A58F-B690BADB837B}" type="parTrans" cxnId="{40713002-8E1C-4A9F-AFBE-A430AB271BE6}">
      <dgm:prSet/>
      <dgm:spPr/>
      <dgm:t>
        <a:bodyPr/>
        <a:lstStyle/>
        <a:p>
          <a:endParaRPr lang="en-US"/>
        </a:p>
      </dgm:t>
    </dgm:pt>
    <dgm:pt modelId="{08EE99AA-D5A6-4315-B3DB-EACD35B36F59}" type="sibTrans" cxnId="{40713002-8E1C-4A9F-AFBE-A430AB271BE6}">
      <dgm:prSet/>
      <dgm:spPr/>
      <dgm:t>
        <a:bodyPr/>
        <a:lstStyle/>
        <a:p>
          <a:endParaRPr lang="en-US"/>
        </a:p>
      </dgm:t>
    </dgm:pt>
    <dgm:pt modelId="{F890A606-160E-4594-A9AB-89E07A2094BB}" type="pres">
      <dgm:prSet presAssocID="{87F7DFC0-876D-4663-8655-7A5EC2CC913B}" presName="linear" presStyleCnt="0">
        <dgm:presLayoutVars>
          <dgm:animLvl val="lvl"/>
          <dgm:resizeHandles val="exact"/>
        </dgm:presLayoutVars>
      </dgm:prSet>
      <dgm:spPr/>
    </dgm:pt>
    <dgm:pt modelId="{82589B5B-E9CD-4387-B9A5-113B0074C849}" type="pres">
      <dgm:prSet presAssocID="{07389EE2-79A5-4B19-9482-1E34996E965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2B997CF-29B2-4596-B6FF-4AB36141F900}" type="pres">
      <dgm:prSet presAssocID="{F8903505-C087-4860-B828-70F18D3598AE}" presName="spacer" presStyleCnt="0"/>
      <dgm:spPr/>
    </dgm:pt>
    <dgm:pt modelId="{6C883B6C-6959-4099-97EF-525712E1E827}" type="pres">
      <dgm:prSet presAssocID="{88D541D0-C75E-46D0-AB52-0ED1A2070F3C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40713002-8E1C-4A9F-AFBE-A430AB271BE6}" srcId="{87F7DFC0-876D-4663-8655-7A5EC2CC913B}" destId="{88D541D0-C75E-46D0-AB52-0ED1A2070F3C}" srcOrd="1" destOrd="0" parTransId="{50ABF833-0BF1-43CD-A58F-B690BADB837B}" sibTransId="{08EE99AA-D5A6-4315-B3DB-EACD35B36F59}"/>
    <dgm:cxn modelId="{8D166A04-414C-46AF-AE15-9BCEE06FAE4F}" type="presOf" srcId="{07389EE2-79A5-4B19-9482-1E34996E9651}" destId="{82589B5B-E9CD-4387-B9A5-113B0074C849}" srcOrd="0" destOrd="0" presId="urn:microsoft.com/office/officeart/2005/8/layout/vList2"/>
    <dgm:cxn modelId="{F5C8416A-C0D7-44A8-A275-170F5446EBE1}" type="presOf" srcId="{88D541D0-C75E-46D0-AB52-0ED1A2070F3C}" destId="{6C883B6C-6959-4099-97EF-525712E1E827}" srcOrd="0" destOrd="0" presId="urn:microsoft.com/office/officeart/2005/8/layout/vList2"/>
    <dgm:cxn modelId="{D028044C-0040-43E6-B7D2-61F12D744987}" srcId="{87F7DFC0-876D-4663-8655-7A5EC2CC913B}" destId="{07389EE2-79A5-4B19-9482-1E34996E9651}" srcOrd="0" destOrd="0" parTransId="{564FE809-074B-4A7C-8339-E83287BD5926}" sibTransId="{F8903505-C087-4860-B828-70F18D3598AE}"/>
    <dgm:cxn modelId="{FFB577FE-B6FE-4C49-AF50-8227BA30BD43}" type="presOf" srcId="{87F7DFC0-876D-4663-8655-7A5EC2CC913B}" destId="{F890A606-160E-4594-A9AB-89E07A2094BB}" srcOrd="0" destOrd="0" presId="urn:microsoft.com/office/officeart/2005/8/layout/vList2"/>
    <dgm:cxn modelId="{A5D7B511-CEF5-4AAF-8A53-1B0F1AB8B3DA}" type="presParOf" srcId="{F890A606-160E-4594-A9AB-89E07A2094BB}" destId="{82589B5B-E9CD-4387-B9A5-113B0074C849}" srcOrd="0" destOrd="0" presId="urn:microsoft.com/office/officeart/2005/8/layout/vList2"/>
    <dgm:cxn modelId="{BCE7CCD6-4B39-4533-A3BD-2CD1741287A2}" type="presParOf" srcId="{F890A606-160E-4594-A9AB-89E07A2094BB}" destId="{C2B997CF-29B2-4596-B6FF-4AB36141F900}" srcOrd="1" destOrd="0" presId="urn:microsoft.com/office/officeart/2005/8/layout/vList2"/>
    <dgm:cxn modelId="{F077B5A7-1B6B-411A-B1F6-AC8FE913B2D6}" type="presParOf" srcId="{F890A606-160E-4594-A9AB-89E07A2094BB}" destId="{6C883B6C-6959-4099-97EF-525712E1E82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8BC2A2-E837-4D91-9669-E1280A1C00E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9949BA2-2625-46CB-ABBB-D46D36A0A64E}">
      <dgm:prSet/>
      <dgm:spPr/>
      <dgm:t>
        <a:bodyPr/>
        <a:lstStyle/>
        <a:p>
          <a:r>
            <a:rPr lang="ga-IE" b="1"/>
            <a:t>caint shóisialta agus eagrú ranga, an gnáthamh laethúil agus na frásaí a bhaineann le moladh cáineadh, cúram</a:t>
          </a:r>
          <a:r>
            <a:rPr lang="en-GB" b="1"/>
            <a:t>;</a:t>
          </a:r>
          <a:endParaRPr lang="en-US"/>
        </a:p>
      </dgm:t>
    </dgm:pt>
    <dgm:pt modelId="{43188ACB-E2BD-43AD-B18F-AA09D76924E8}" type="parTrans" cxnId="{D7AC2337-8A68-4F05-8E46-FBC09A121FEA}">
      <dgm:prSet/>
      <dgm:spPr/>
      <dgm:t>
        <a:bodyPr/>
        <a:lstStyle/>
        <a:p>
          <a:endParaRPr lang="en-US"/>
        </a:p>
      </dgm:t>
    </dgm:pt>
    <dgm:pt modelId="{D3BB8C58-24F6-45A7-807A-97CC7AC0797B}" type="sibTrans" cxnId="{D7AC2337-8A68-4F05-8E46-FBC09A121FEA}">
      <dgm:prSet/>
      <dgm:spPr/>
      <dgm:t>
        <a:bodyPr/>
        <a:lstStyle/>
        <a:p>
          <a:endParaRPr lang="en-US"/>
        </a:p>
      </dgm:t>
    </dgm:pt>
    <dgm:pt modelId="{4D94DCBA-459B-470F-ADA0-E71D09E1F175}">
      <dgm:prSet/>
      <dgm:spPr/>
      <dgm:t>
        <a:bodyPr/>
        <a:lstStyle/>
        <a:p>
          <a:r>
            <a:rPr lang="ga-IE" b="1"/>
            <a:t>réimse d’orduithe, na patrúin a bhaineann le habairtí agus ceisteanna simplí</a:t>
          </a:r>
          <a:r>
            <a:rPr lang="en-GB" b="1"/>
            <a:t>;</a:t>
          </a:r>
          <a:endParaRPr lang="en-US"/>
        </a:p>
      </dgm:t>
    </dgm:pt>
    <dgm:pt modelId="{7344BB9F-DA2E-40BC-86BC-3B67699C5102}" type="parTrans" cxnId="{D61CFE5B-D20A-4AF8-9731-4C83A07142B2}">
      <dgm:prSet/>
      <dgm:spPr/>
      <dgm:t>
        <a:bodyPr/>
        <a:lstStyle/>
        <a:p>
          <a:endParaRPr lang="en-US"/>
        </a:p>
      </dgm:t>
    </dgm:pt>
    <dgm:pt modelId="{F49C118F-9985-4C1D-8C42-D230125487B0}" type="sibTrans" cxnId="{D61CFE5B-D20A-4AF8-9731-4C83A07142B2}">
      <dgm:prSet/>
      <dgm:spPr/>
      <dgm:t>
        <a:bodyPr/>
        <a:lstStyle/>
        <a:p>
          <a:endParaRPr lang="en-US"/>
        </a:p>
      </dgm:t>
    </dgm:pt>
    <dgm:pt modelId="{8A9DA7BD-B4AC-4027-9770-1EC9B588C712}">
      <dgm:prSet/>
      <dgm:spPr/>
      <dgm:t>
        <a:bodyPr/>
        <a:lstStyle/>
        <a:p>
          <a:r>
            <a:rPr lang="ga-IE" b="1"/>
            <a:t>réimse measartha cuimsitheach d’ainmfhocail ardmhinicíochta d’aidiachtaí, de</a:t>
          </a:r>
          <a:r>
            <a:rPr lang="ga-IE" b="1" i="1"/>
            <a:t> </a:t>
          </a:r>
          <a:r>
            <a:rPr lang="ga-IE" b="1"/>
            <a:t>dhobhriathra</a:t>
          </a:r>
          <a:r>
            <a:rPr lang="ga-IE" b="1" i="1"/>
            <a:t> </a:t>
          </a:r>
          <a:r>
            <a:rPr lang="ga-IE" b="1"/>
            <a:t>ardmhinicíochta</a:t>
          </a:r>
          <a:r>
            <a:rPr lang="en-GB" b="1"/>
            <a:t>.</a:t>
          </a:r>
          <a:r>
            <a:rPr lang="ga-IE" b="1"/>
            <a:t>  </a:t>
          </a:r>
          <a:endParaRPr lang="en-US"/>
        </a:p>
      </dgm:t>
    </dgm:pt>
    <dgm:pt modelId="{3398BF91-E241-4534-B7F3-2800E295611B}" type="parTrans" cxnId="{A5136E33-4CB1-405D-AB77-D47257638445}">
      <dgm:prSet/>
      <dgm:spPr/>
      <dgm:t>
        <a:bodyPr/>
        <a:lstStyle/>
        <a:p>
          <a:endParaRPr lang="en-US"/>
        </a:p>
      </dgm:t>
    </dgm:pt>
    <dgm:pt modelId="{39270196-2977-4372-A29C-5DE1C2F0F6E1}" type="sibTrans" cxnId="{A5136E33-4CB1-405D-AB77-D47257638445}">
      <dgm:prSet/>
      <dgm:spPr/>
      <dgm:t>
        <a:bodyPr/>
        <a:lstStyle/>
        <a:p>
          <a:endParaRPr lang="en-US"/>
        </a:p>
      </dgm:t>
    </dgm:pt>
    <dgm:pt modelId="{DF6F28C1-3E39-43A6-B9EB-18514A7C9B66}" type="pres">
      <dgm:prSet presAssocID="{F18BC2A2-E837-4D91-9669-E1280A1C00EB}" presName="linear" presStyleCnt="0">
        <dgm:presLayoutVars>
          <dgm:animLvl val="lvl"/>
          <dgm:resizeHandles val="exact"/>
        </dgm:presLayoutVars>
      </dgm:prSet>
      <dgm:spPr/>
    </dgm:pt>
    <dgm:pt modelId="{0C23FB1C-1433-478C-AF33-952D5216AABA}" type="pres">
      <dgm:prSet presAssocID="{F9949BA2-2625-46CB-ABBB-D46D36A0A64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3D1E4D4-75B0-483A-9FEB-F6564374DA20}" type="pres">
      <dgm:prSet presAssocID="{D3BB8C58-24F6-45A7-807A-97CC7AC0797B}" presName="spacer" presStyleCnt="0"/>
      <dgm:spPr/>
    </dgm:pt>
    <dgm:pt modelId="{50BC108F-D4B4-4ACD-BE58-C4D5278ED394}" type="pres">
      <dgm:prSet presAssocID="{4D94DCBA-459B-470F-ADA0-E71D09E1F17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EA87E2A-9779-474C-8D1E-168FEC56BA00}" type="pres">
      <dgm:prSet presAssocID="{F49C118F-9985-4C1D-8C42-D230125487B0}" presName="spacer" presStyleCnt="0"/>
      <dgm:spPr/>
    </dgm:pt>
    <dgm:pt modelId="{52EC3C74-A05C-4F12-86B8-FF3246C097F5}" type="pres">
      <dgm:prSet presAssocID="{8A9DA7BD-B4AC-4027-9770-1EC9B588C71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BD9822A-EE43-4ED8-80E5-CED44D0EEA62}" type="presOf" srcId="{4D94DCBA-459B-470F-ADA0-E71D09E1F175}" destId="{50BC108F-D4B4-4ACD-BE58-C4D5278ED394}" srcOrd="0" destOrd="0" presId="urn:microsoft.com/office/officeart/2005/8/layout/vList2"/>
    <dgm:cxn modelId="{A5136E33-4CB1-405D-AB77-D47257638445}" srcId="{F18BC2A2-E837-4D91-9669-E1280A1C00EB}" destId="{8A9DA7BD-B4AC-4027-9770-1EC9B588C712}" srcOrd="2" destOrd="0" parTransId="{3398BF91-E241-4534-B7F3-2800E295611B}" sibTransId="{39270196-2977-4372-A29C-5DE1C2F0F6E1}"/>
    <dgm:cxn modelId="{D7AC2337-8A68-4F05-8E46-FBC09A121FEA}" srcId="{F18BC2A2-E837-4D91-9669-E1280A1C00EB}" destId="{F9949BA2-2625-46CB-ABBB-D46D36A0A64E}" srcOrd="0" destOrd="0" parTransId="{43188ACB-E2BD-43AD-B18F-AA09D76924E8}" sibTransId="{D3BB8C58-24F6-45A7-807A-97CC7AC0797B}"/>
    <dgm:cxn modelId="{D61CFE5B-D20A-4AF8-9731-4C83A07142B2}" srcId="{F18BC2A2-E837-4D91-9669-E1280A1C00EB}" destId="{4D94DCBA-459B-470F-ADA0-E71D09E1F175}" srcOrd="1" destOrd="0" parTransId="{7344BB9F-DA2E-40BC-86BC-3B67699C5102}" sibTransId="{F49C118F-9985-4C1D-8C42-D230125487B0}"/>
    <dgm:cxn modelId="{16CFA0B4-3C10-4256-A940-96B40643AE22}" type="presOf" srcId="{F9949BA2-2625-46CB-ABBB-D46D36A0A64E}" destId="{0C23FB1C-1433-478C-AF33-952D5216AABA}" srcOrd="0" destOrd="0" presId="urn:microsoft.com/office/officeart/2005/8/layout/vList2"/>
    <dgm:cxn modelId="{4C9F54BF-AEA4-41F6-8238-1E0129DFC4CB}" type="presOf" srcId="{8A9DA7BD-B4AC-4027-9770-1EC9B588C712}" destId="{52EC3C74-A05C-4F12-86B8-FF3246C097F5}" srcOrd="0" destOrd="0" presId="urn:microsoft.com/office/officeart/2005/8/layout/vList2"/>
    <dgm:cxn modelId="{44F926F6-E54E-4C6F-B756-5D8D7AD2BA37}" type="presOf" srcId="{F18BC2A2-E837-4D91-9669-E1280A1C00EB}" destId="{DF6F28C1-3E39-43A6-B9EB-18514A7C9B66}" srcOrd="0" destOrd="0" presId="urn:microsoft.com/office/officeart/2005/8/layout/vList2"/>
    <dgm:cxn modelId="{3C610F90-98F9-4E62-BCBF-DE6A310C504D}" type="presParOf" srcId="{DF6F28C1-3E39-43A6-B9EB-18514A7C9B66}" destId="{0C23FB1C-1433-478C-AF33-952D5216AABA}" srcOrd="0" destOrd="0" presId="urn:microsoft.com/office/officeart/2005/8/layout/vList2"/>
    <dgm:cxn modelId="{887270CD-BA07-42F5-8725-50B6E78DF257}" type="presParOf" srcId="{DF6F28C1-3E39-43A6-B9EB-18514A7C9B66}" destId="{23D1E4D4-75B0-483A-9FEB-F6564374DA20}" srcOrd="1" destOrd="0" presId="urn:microsoft.com/office/officeart/2005/8/layout/vList2"/>
    <dgm:cxn modelId="{27CA0991-D401-4144-8763-7F1718DEDECA}" type="presParOf" srcId="{DF6F28C1-3E39-43A6-B9EB-18514A7C9B66}" destId="{50BC108F-D4B4-4ACD-BE58-C4D5278ED394}" srcOrd="2" destOrd="0" presId="urn:microsoft.com/office/officeart/2005/8/layout/vList2"/>
    <dgm:cxn modelId="{222444D4-415F-45D5-A5A3-56307EA2B62F}" type="presParOf" srcId="{DF6F28C1-3E39-43A6-B9EB-18514A7C9B66}" destId="{AEA87E2A-9779-474C-8D1E-168FEC56BA00}" srcOrd="3" destOrd="0" presId="urn:microsoft.com/office/officeart/2005/8/layout/vList2"/>
    <dgm:cxn modelId="{C041AEB2-F087-4740-9662-4D0CC1054EF8}" type="presParOf" srcId="{DF6F28C1-3E39-43A6-B9EB-18514A7C9B66}" destId="{52EC3C74-A05C-4F12-86B8-FF3246C097F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F3DEF0-E8D4-4EF0-AD15-30161EF55969}" type="doc">
      <dgm:prSet loTypeId="urn:microsoft.com/office/officeart/2005/8/layout/process4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CD5C08D-B3C7-4D26-8FBF-F0F12226DF76}">
      <dgm:prSet/>
      <dgm:spPr/>
      <dgm:t>
        <a:bodyPr/>
        <a:lstStyle/>
        <a:p>
          <a:r>
            <a:rPr lang="en-GB" b="1" dirty="0"/>
            <a:t>C</a:t>
          </a:r>
          <a:r>
            <a:rPr lang="ga-IE" b="1" dirty="0"/>
            <a:t>aint shóisialta agus eagrú ranga, an gnáthamh laethúil agus na frásaí a bhaineann le moladh cáineadh, cúram </a:t>
          </a:r>
          <a:endParaRPr lang="en-US" dirty="0"/>
        </a:p>
      </dgm:t>
    </dgm:pt>
    <dgm:pt modelId="{031CE07B-BF34-4E2C-8730-F85434DE9907}" type="parTrans" cxnId="{68E0903B-E8F2-4013-A045-E95B644516E1}">
      <dgm:prSet/>
      <dgm:spPr/>
      <dgm:t>
        <a:bodyPr/>
        <a:lstStyle/>
        <a:p>
          <a:endParaRPr lang="en-US"/>
        </a:p>
      </dgm:t>
    </dgm:pt>
    <dgm:pt modelId="{20FB8C31-43DD-44A7-AA07-647F0CC30692}" type="sibTrans" cxnId="{68E0903B-E8F2-4013-A045-E95B644516E1}">
      <dgm:prSet/>
      <dgm:spPr/>
      <dgm:t>
        <a:bodyPr/>
        <a:lstStyle/>
        <a:p>
          <a:endParaRPr lang="en-US"/>
        </a:p>
      </dgm:t>
    </dgm:pt>
    <dgm:pt modelId="{FB228E04-763C-4161-B875-84B074AC972D}">
      <dgm:prSet/>
      <dgm:spPr/>
      <dgm:t>
        <a:bodyPr/>
        <a:lstStyle/>
        <a:p>
          <a:r>
            <a:rPr lang="ga-IE" b="1"/>
            <a:t>Sa ghnáthchomhthéacs</a:t>
          </a:r>
          <a:r>
            <a:rPr lang="en-GB" b="1"/>
            <a:t>,</a:t>
          </a:r>
          <a:r>
            <a:rPr lang="en-GB"/>
            <a:t> </a:t>
          </a:r>
          <a:r>
            <a:rPr lang="ga-IE" b="1"/>
            <a:t>ní gá pleanáil ar leith  a dhéanamh don réimse teanga seo</a:t>
          </a:r>
          <a:endParaRPr lang="en-US"/>
        </a:p>
      </dgm:t>
    </dgm:pt>
    <dgm:pt modelId="{43F53844-822C-4055-BC01-7CCE2614D0EE}" type="parTrans" cxnId="{ACD69466-555D-4775-987D-C6AF7CBDB012}">
      <dgm:prSet/>
      <dgm:spPr/>
      <dgm:t>
        <a:bodyPr/>
        <a:lstStyle/>
        <a:p>
          <a:endParaRPr lang="en-US"/>
        </a:p>
      </dgm:t>
    </dgm:pt>
    <dgm:pt modelId="{1977AD84-4F64-496A-9E34-B06C950C8B16}" type="sibTrans" cxnId="{ACD69466-555D-4775-987D-C6AF7CBDB012}">
      <dgm:prSet/>
      <dgm:spPr/>
      <dgm:t>
        <a:bodyPr/>
        <a:lstStyle/>
        <a:p>
          <a:endParaRPr lang="en-US"/>
        </a:p>
      </dgm:t>
    </dgm:pt>
    <dgm:pt modelId="{E400AE9D-0483-4AE1-AA6D-80AF5715F648}" type="pres">
      <dgm:prSet presAssocID="{48F3DEF0-E8D4-4EF0-AD15-30161EF55969}" presName="Name0" presStyleCnt="0">
        <dgm:presLayoutVars>
          <dgm:dir/>
          <dgm:animLvl val="lvl"/>
          <dgm:resizeHandles val="exact"/>
        </dgm:presLayoutVars>
      </dgm:prSet>
      <dgm:spPr/>
    </dgm:pt>
    <dgm:pt modelId="{A1F7C30B-866F-4BDE-B5B5-2535C01269E5}" type="pres">
      <dgm:prSet presAssocID="{FB228E04-763C-4161-B875-84B074AC972D}" presName="boxAndChildren" presStyleCnt="0"/>
      <dgm:spPr/>
    </dgm:pt>
    <dgm:pt modelId="{59669BEB-59E6-4AE6-AFAF-FFA4D2A846E6}" type="pres">
      <dgm:prSet presAssocID="{FB228E04-763C-4161-B875-84B074AC972D}" presName="parentTextBox" presStyleLbl="node1" presStyleIdx="0" presStyleCnt="2"/>
      <dgm:spPr/>
    </dgm:pt>
    <dgm:pt modelId="{637A17AF-5E65-4CD2-ADD8-CCEFD16E0F4B}" type="pres">
      <dgm:prSet presAssocID="{20FB8C31-43DD-44A7-AA07-647F0CC30692}" presName="sp" presStyleCnt="0"/>
      <dgm:spPr/>
    </dgm:pt>
    <dgm:pt modelId="{7BADF563-BBA2-4A8D-86B4-D51E9D17D0CB}" type="pres">
      <dgm:prSet presAssocID="{CCD5C08D-B3C7-4D26-8FBF-F0F12226DF76}" presName="arrowAndChildren" presStyleCnt="0"/>
      <dgm:spPr/>
    </dgm:pt>
    <dgm:pt modelId="{1E534228-6A3A-493C-8822-F0EC66F11E70}" type="pres">
      <dgm:prSet presAssocID="{CCD5C08D-B3C7-4D26-8FBF-F0F12226DF76}" presName="parentTextArrow" presStyleLbl="node1" presStyleIdx="1" presStyleCnt="2"/>
      <dgm:spPr/>
    </dgm:pt>
  </dgm:ptLst>
  <dgm:cxnLst>
    <dgm:cxn modelId="{75C38A3A-8FB4-4B12-AB31-E72756223E49}" type="presOf" srcId="{FB228E04-763C-4161-B875-84B074AC972D}" destId="{59669BEB-59E6-4AE6-AFAF-FFA4D2A846E6}" srcOrd="0" destOrd="0" presId="urn:microsoft.com/office/officeart/2005/8/layout/process4"/>
    <dgm:cxn modelId="{68E0903B-E8F2-4013-A045-E95B644516E1}" srcId="{48F3DEF0-E8D4-4EF0-AD15-30161EF55969}" destId="{CCD5C08D-B3C7-4D26-8FBF-F0F12226DF76}" srcOrd="0" destOrd="0" parTransId="{031CE07B-BF34-4E2C-8730-F85434DE9907}" sibTransId="{20FB8C31-43DD-44A7-AA07-647F0CC30692}"/>
    <dgm:cxn modelId="{C2A49760-83F4-49DA-A334-DA2EA8EED739}" type="presOf" srcId="{48F3DEF0-E8D4-4EF0-AD15-30161EF55969}" destId="{E400AE9D-0483-4AE1-AA6D-80AF5715F648}" srcOrd="0" destOrd="0" presId="urn:microsoft.com/office/officeart/2005/8/layout/process4"/>
    <dgm:cxn modelId="{9FB41764-CDF6-4274-9D90-DB9FE55F1750}" type="presOf" srcId="{CCD5C08D-B3C7-4D26-8FBF-F0F12226DF76}" destId="{1E534228-6A3A-493C-8822-F0EC66F11E70}" srcOrd="0" destOrd="0" presId="urn:microsoft.com/office/officeart/2005/8/layout/process4"/>
    <dgm:cxn modelId="{ACD69466-555D-4775-987D-C6AF7CBDB012}" srcId="{48F3DEF0-E8D4-4EF0-AD15-30161EF55969}" destId="{FB228E04-763C-4161-B875-84B074AC972D}" srcOrd="1" destOrd="0" parTransId="{43F53844-822C-4055-BC01-7CCE2614D0EE}" sibTransId="{1977AD84-4F64-496A-9E34-B06C950C8B16}"/>
    <dgm:cxn modelId="{A9E5E5BD-F7F3-48E7-9A0B-C0F5727A8DF0}" type="presParOf" srcId="{E400AE9D-0483-4AE1-AA6D-80AF5715F648}" destId="{A1F7C30B-866F-4BDE-B5B5-2535C01269E5}" srcOrd="0" destOrd="0" presId="urn:microsoft.com/office/officeart/2005/8/layout/process4"/>
    <dgm:cxn modelId="{CC146E94-3DE6-418A-826E-27E8967E1BFE}" type="presParOf" srcId="{A1F7C30B-866F-4BDE-B5B5-2535C01269E5}" destId="{59669BEB-59E6-4AE6-AFAF-FFA4D2A846E6}" srcOrd="0" destOrd="0" presId="urn:microsoft.com/office/officeart/2005/8/layout/process4"/>
    <dgm:cxn modelId="{0F2DAFAB-1E16-4710-A85E-39A4A459E306}" type="presParOf" srcId="{E400AE9D-0483-4AE1-AA6D-80AF5715F648}" destId="{637A17AF-5E65-4CD2-ADD8-CCEFD16E0F4B}" srcOrd="1" destOrd="0" presId="urn:microsoft.com/office/officeart/2005/8/layout/process4"/>
    <dgm:cxn modelId="{23B1B1DD-77A0-48BB-A481-BEFF8E85C347}" type="presParOf" srcId="{E400AE9D-0483-4AE1-AA6D-80AF5715F648}" destId="{7BADF563-BBA2-4A8D-86B4-D51E9D17D0CB}" srcOrd="2" destOrd="0" presId="urn:microsoft.com/office/officeart/2005/8/layout/process4"/>
    <dgm:cxn modelId="{A86C5BBD-D8EB-49DF-83FE-D983EDB5C9A9}" type="presParOf" srcId="{7BADF563-BBA2-4A8D-86B4-D51E9D17D0CB}" destId="{1E534228-6A3A-493C-8822-F0EC66F11E7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64DCF77-E5FA-4453-BA20-E8246AB834EB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370C6BE-D52D-40E1-A6A0-E59B02EF2712}">
      <dgm:prSet/>
      <dgm:spPr/>
      <dgm:t>
        <a:bodyPr/>
        <a:lstStyle/>
        <a:p>
          <a:r>
            <a:rPr lang="ga-IE" b="1"/>
            <a:t>réimse d’orduithe, na patrúin a bhaineann le habairtí agus ceisteanna simplí</a:t>
          </a:r>
          <a:endParaRPr lang="en-US"/>
        </a:p>
      </dgm:t>
    </dgm:pt>
    <dgm:pt modelId="{D344CDEB-94DF-4C97-AD8C-548A92D64800}" type="parTrans" cxnId="{872598C6-C0F0-45E5-8BAE-AFCD3197FA42}">
      <dgm:prSet/>
      <dgm:spPr/>
      <dgm:t>
        <a:bodyPr/>
        <a:lstStyle/>
        <a:p>
          <a:endParaRPr lang="en-US"/>
        </a:p>
      </dgm:t>
    </dgm:pt>
    <dgm:pt modelId="{C5ACF78C-7C83-4FD3-8285-BCC00B63CA5A}" type="sibTrans" cxnId="{872598C6-C0F0-45E5-8BAE-AFCD3197FA42}">
      <dgm:prSet/>
      <dgm:spPr/>
      <dgm:t>
        <a:bodyPr/>
        <a:lstStyle/>
        <a:p>
          <a:endParaRPr lang="en-US"/>
        </a:p>
      </dgm:t>
    </dgm:pt>
    <dgm:pt modelId="{2BF73BFC-1F6C-4074-94DF-B637221F53F1}">
      <dgm:prSet/>
      <dgm:spPr/>
      <dgm:t>
        <a:bodyPr/>
        <a:lstStyle/>
        <a:p>
          <a:r>
            <a:rPr lang="ga-IE" b="1"/>
            <a:t>Sa ghnáthchomhthéacs</a:t>
          </a:r>
          <a:r>
            <a:rPr lang="en-GB" b="1"/>
            <a:t>, </a:t>
          </a:r>
          <a:r>
            <a:rPr lang="ga-IE" b="1"/>
            <a:t>ní gá pleanáil ar leith  a dhéanamh don réimse teanga seo</a:t>
          </a:r>
          <a:endParaRPr lang="en-US"/>
        </a:p>
      </dgm:t>
    </dgm:pt>
    <dgm:pt modelId="{14D0FD70-5E18-48AD-B89D-68D91D6A05E6}" type="parTrans" cxnId="{9F861D6D-90A4-4754-A69F-B31416961034}">
      <dgm:prSet/>
      <dgm:spPr/>
      <dgm:t>
        <a:bodyPr/>
        <a:lstStyle/>
        <a:p>
          <a:endParaRPr lang="en-US"/>
        </a:p>
      </dgm:t>
    </dgm:pt>
    <dgm:pt modelId="{DF6BF742-F45A-4E3C-9721-B6CDA8E85BC5}" type="sibTrans" cxnId="{9F861D6D-90A4-4754-A69F-B31416961034}">
      <dgm:prSet/>
      <dgm:spPr/>
      <dgm:t>
        <a:bodyPr/>
        <a:lstStyle/>
        <a:p>
          <a:endParaRPr lang="en-US"/>
        </a:p>
      </dgm:t>
    </dgm:pt>
    <dgm:pt modelId="{643D70F4-7A69-435A-ABC1-A295FAF43AF7}" type="pres">
      <dgm:prSet presAssocID="{164DCF77-E5FA-4453-BA20-E8246AB834EB}" presName="outerComposite" presStyleCnt="0">
        <dgm:presLayoutVars>
          <dgm:chMax val="5"/>
          <dgm:dir/>
          <dgm:resizeHandles val="exact"/>
        </dgm:presLayoutVars>
      </dgm:prSet>
      <dgm:spPr/>
    </dgm:pt>
    <dgm:pt modelId="{A61C3F8A-048A-4FE4-B8D3-C7979095B524}" type="pres">
      <dgm:prSet presAssocID="{164DCF77-E5FA-4453-BA20-E8246AB834EB}" presName="dummyMaxCanvas" presStyleCnt="0">
        <dgm:presLayoutVars/>
      </dgm:prSet>
      <dgm:spPr/>
    </dgm:pt>
    <dgm:pt modelId="{23BBCE2D-CA18-43DD-9012-CFC71680A225}" type="pres">
      <dgm:prSet presAssocID="{164DCF77-E5FA-4453-BA20-E8246AB834EB}" presName="TwoNodes_1" presStyleLbl="node1" presStyleIdx="0" presStyleCnt="2">
        <dgm:presLayoutVars>
          <dgm:bulletEnabled val="1"/>
        </dgm:presLayoutVars>
      </dgm:prSet>
      <dgm:spPr/>
    </dgm:pt>
    <dgm:pt modelId="{AB4BC48C-BF7A-4ABC-9946-0188C8CB8AEF}" type="pres">
      <dgm:prSet presAssocID="{164DCF77-E5FA-4453-BA20-E8246AB834EB}" presName="TwoNodes_2" presStyleLbl="node1" presStyleIdx="1" presStyleCnt="2">
        <dgm:presLayoutVars>
          <dgm:bulletEnabled val="1"/>
        </dgm:presLayoutVars>
      </dgm:prSet>
      <dgm:spPr/>
    </dgm:pt>
    <dgm:pt modelId="{6C4F61B7-245E-40A5-92B0-527928A8C89F}" type="pres">
      <dgm:prSet presAssocID="{164DCF77-E5FA-4453-BA20-E8246AB834EB}" presName="TwoConn_1-2" presStyleLbl="fgAccFollowNode1" presStyleIdx="0" presStyleCnt="1">
        <dgm:presLayoutVars>
          <dgm:bulletEnabled val="1"/>
        </dgm:presLayoutVars>
      </dgm:prSet>
      <dgm:spPr/>
    </dgm:pt>
    <dgm:pt modelId="{9CB3310E-0C8F-4D87-A5A2-FF4C5D361086}" type="pres">
      <dgm:prSet presAssocID="{164DCF77-E5FA-4453-BA20-E8246AB834EB}" presName="TwoNodes_1_text" presStyleLbl="node1" presStyleIdx="1" presStyleCnt="2">
        <dgm:presLayoutVars>
          <dgm:bulletEnabled val="1"/>
        </dgm:presLayoutVars>
      </dgm:prSet>
      <dgm:spPr/>
    </dgm:pt>
    <dgm:pt modelId="{3440DF8C-84BC-4C2A-97F8-3B944DAC9807}" type="pres">
      <dgm:prSet presAssocID="{164DCF77-E5FA-4453-BA20-E8246AB834EB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7F800830-E066-4A22-9951-4B8B656222C6}" type="presOf" srcId="{2BF73BFC-1F6C-4074-94DF-B637221F53F1}" destId="{3440DF8C-84BC-4C2A-97F8-3B944DAC9807}" srcOrd="1" destOrd="0" presId="urn:microsoft.com/office/officeart/2005/8/layout/vProcess5"/>
    <dgm:cxn modelId="{9E337C6A-DC4C-4456-A213-61D9E9649F04}" type="presOf" srcId="{2BF73BFC-1F6C-4074-94DF-B637221F53F1}" destId="{AB4BC48C-BF7A-4ABC-9946-0188C8CB8AEF}" srcOrd="0" destOrd="0" presId="urn:microsoft.com/office/officeart/2005/8/layout/vProcess5"/>
    <dgm:cxn modelId="{9F861D6D-90A4-4754-A69F-B31416961034}" srcId="{164DCF77-E5FA-4453-BA20-E8246AB834EB}" destId="{2BF73BFC-1F6C-4074-94DF-B637221F53F1}" srcOrd="1" destOrd="0" parTransId="{14D0FD70-5E18-48AD-B89D-68D91D6A05E6}" sibTransId="{DF6BF742-F45A-4E3C-9721-B6CDA8E85BC5}"/>
    <dgm:cxn modelId="{11585A56-9D93-4FE4-B2F7-5FFCA967A498}" type="presOf" srcId="{8370C6BE-D52D-40E1-A6A0-E59B02EF2712}" destId="{9CB3310E-0C8F-4D87-A5A2-FF4C5D361086}" srcOrd="1" destOrd="0" presId="urn:microsoft.com/office/officeart/2005/8/layout/vProcess5"/>
    <dgm:cxn modelId="{56790B8C-CCF1-4F75-AE85-8115D298E501}" type="presOf" srcId="{164DCF77-E5FA-4453-BA20-E8246AB834EB}" destId="{643D70F4-7A69-435A-ABC1-A295FAF43AF7}" srcOrd="0" destOrd="0" presId="urn:microsoft.com/office/officeart/2005/8/layout/vProcess5"/>
    <dgm:cxn modelId="{7ED5028E-CAC5-4DA4-B03B-38D0FCE99D11}" type="presOf" srcId="{C5ACF78C-7C83-4FD3-8285-BCC00B63CA5A}" destId="{6C4F61B7-245E-40A5-92B0-527928A8C89F}" srcOrd="0" destOrd="0" presId="urn:microsoft.com/office/officeart/2005/8/layout/vProcess5"/>
    <dgm:cxn modelId="{B4BBCAA1-9E18-4AEA-8D93-E6AA7CD20766}" type="presOf" srcId="{8370C6BE-D52D-40E1-A6A0-E59B02EF2712}" destId="{23BBCE2D-CA18-43DD-9012-CFC71680A225}" srcOrd="0" destOrd="0" presId="urn:microsoft.com/office/officeart/2005/8/layout/vProcess5"/>
    <dgm:cxn modelId="{872598C6-C0F0-45E5-8BAE-AFCD3197FA42}" srcId="{164DCF77-E5FA-4453-BA20-E8246AB834EB}" destId="{8370C6BE-D52D-40E1-A6A0-E59B02EF2712}" srcOrd="0" destOrd="0" parTransId="{D344CDEB-94DF-4C97-AD8C-548A92D64800}" sibTransId="{C5ACF78C-7C83-4FD3-8285-BCC00B63CA5A}"/>
    <dgm:cxn modelId="{ED3FCF51-CFC4-4ED9-885E-97FB2DD61002}" type="presParOf" srcId="{643D70F4-7A69-435A-ABC1-A295FAF43AF7}" destId="{A61C3F8A-048A-4FE4-B8D3-C7979095B524}" srcOrd="0" destOrd="0" presId="urn:microsoft.com/office/officeart/2005/8/layout/vProcess5"/>
    <dgm:cxn modelId="{226004F8-0B39-4A88-ABC9-AE1035818771}" type="presParOf" srcId="{643D70F4-7A69-435A-ABC1-A295FAF43AF7}" destId="{23BBCE2D-CA18-43DD-9012-CFC71680A225}" srcOrd="1" destOrd="0" presId="urn:microsoft.com/office/officeart/2005/8/layout/vProcess5"/>
    <dgm:cxn modelId="{3E2A0ACE-24AF-410A-A0F9-9A1D9C6B8BB2}" type="presParOf" srcId="{643D70F4-7A69-435A-ABC1-A295FAF43AF7}" destId="{AB4BC48C-BF7A-4ABC-9946-0188C8CB8AEF}" srcOrd="2" destOrd="0" presId="urn:microsoft.com/office/officeart/2005/8/layout/vProcess5"/>
    <dgm:cxn modelId="{AA6EB326-13E8-4DFB-BB24-A1EAFC0F1FA4}" type="presParOf" srcId="{643D70F4-7A69-435A-ABC1-A295FAF43AF7}" destId="{6C4F61B7-245E-40A5-92B0-527928A8C89F}" srcOrd="3" destOrd="0" presId="urn:microsoft.com/office/officeart/2005/8/layout/vProcess5"/>
    <dgm:cxn modelId="{E404F11D-828E-4618-93F5-0E69CD269C23}" type="presParOf" srcId="{643D70F4-7A69-435A-ABC1-A295FAF43AF7}" destId="{9CB3310E-0C8F-4D87-A5A2-FF4C5D361086}" srcOrd="4" destOrd="0" presId="urn:microsoft.com/office/officeart/2005/8/layout/vProcess5"/>
    <dgm:cxn modelId="{F9975F14-30A5-4F28-B126-CD02F49DE3BD}" type="presParOf" srcId="{643D70F4-7A69-435A-ABC1-A295FAF43AF7}" destId="{3440DF8C-84BC-4C2A-97F8-3B944DAC9807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06C1EBA-F22F-49B5-A917-AAFBE6C04224}" type="doc">
      <dgm:prSet loTypeId="urn:microsoft.com/office/officeart/2005/8/layout/hierarchy2" loCatId="hierarchy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4CFBD09-58D7-4E01-81EB-211FCF4FDC2A}">
      <dgm:prSet/>
      <dgm:spPr/>
      <dgm:t>
        <a:bodyPr/>
        <a:lstStyle/>
        <a:p>
          <a:r>
            <a:rPr lang="ga-IE" b="1" dirty="0"/>
            <a:t>Is gá an mhinicíocht a thig go nádúrtha do</a:t>
          </a:r>
          <a:r>
            <a:rPr lang="en-GB" b="1" dirty="0"/>
            <a:t> </a:t>
          </a:r>
          <a:r>
            <a:rPr lang="ga-IE" b="1" dirty="0"/>
            <a:t>n</a:t>
          </a:r>
          <a:r>
            <a:rPr lang="en-GB" b="1" dirty="0"/>
            <a:t>a</a:t>
          </a:r>
          <a:r>
            <a:rPr lang="ga-IE" b="1" dirty="0"/>
            <a:t> réims</a:t>
          </a:r>
          <a:r>
            <a:rPr lang="en-GB" b="1" dirty="0"/>
            <a:t>í </a:t>
          </a:r>
          <a:r>
            <a:rPr lang="en-GB" b="1" dirty="0" err="1"/>
            <a:t>eile</a:t>
          </a:r>
          <a:r>
            <a:rPr lang="ga-IE" b="1" dirty="0"/>
            <a:t> teanga</a:t>
          </a:r>
          <a:r>
            <a:rPr lang="en-GB" b="1" dirty="0"/>
            <a:t> </a:t>
          </a:r>
          <a:r>
            <a:rPr lang="ga-IE" b="1" dirty="0"/>
            <a:t>a chruthú d’aonturas</a:t>
          </a:r>
          <a:r>
            <a:rPr lang="en-GB" b="1" dirty="0"/>
            <a:t>;</a:t>
          </a:r>
          <a:endParaRPr lang="en-US" dirty="0"/>
        </a:p>
      </dgm:t>
    </dgm:pt>
    <dgm:pt modelId="{8EEBA358-BF93-40E6-89B7-DBAB18146DC9}" type="parTrans" cxnId="{8976102F-FB0C-44E0-9DB8-5C05E81F4D00}">
      <dgm:prSet/>
      <dgm:spPr/>
      <dgm:t>
        <a:bodyPr/>
        <a:lstStyle/>
        <a:p>
          <a:endParaRPr lang="en-US"/>
        </a:p>
      </dgm:t>
    </dgm:pt>
    <dgm:pt modelId="{243B5945-722A-40EF-B12A-DDCB86D7BDC4}" type="sibTrans" cxnId="{8976102F-FB0C-44E0-9DB8-5C05E81F4D00}">
      <dgm:prSet/>
      <dgm:spPr/>
      <dgm:t>
        <a:bodyPr/>
        <a:lstStyle/>
        <a:p>
          <a:endParaRPr lang="en-US"/>
        </a:p>
      </dgm:t>
    </dgm:pt>
    <dgm:pt modelId="{3E44DB3E-1F06-4BF9-8D16-CC09D35D9CE0}">
      <dgm:prSet/>
      <dgm:spPr/>
      <dgm:t>
        <a:bodyPr/>
        <a:lstStyle/>
        <a:p>
          <a:r>
            <a:rPr lang="ga-IE" b="1"/>
            <a:t>Is gá cur chuige a bheith ag an mhúinteoir</a:t>
          </a:r>
          <a:r>
            <a:rPr lang="en-GB" b="1"/>
            <a:t> </a:t>
          </a:r>
          <a:r>
            <a:rPr lang="ga-IE" b="1"/>
            <a:t> </a:t>
          </a:r>
          <a:endParaRPr lang="en-US"/>
        </a:p>
      </dgm:t>
    </dgm:pt>
    <dgm:pt modelId="{280C6F92-6C96-4B73-95C5-C8EDCA4AC1BE}" type="parTrans" cxnId="{8D274F8C-F528-4E0D-90EA-ACABC91DC771}">
      <dgm:prSet/>
      <dgm:spPr/>
      <dgm:t>
        <a:bodyPr/>
        <a:lstStyle/>
        <a:p>
          <a:endParaRPr lang="en-US"/>
        </a:p>
      </dgm:t>
    </dgm:pt>
    <dgm:pt modelId="{D428060D-3925-4C7E-B544-1365D3FF06F2}" type="sibTrans" cxnId="{8D274F8C-F528-4E0D-90EA-ACABC91DC771}">
      <dgm:prSet/>
      <dgm:spPr/>
      <dgm:t>
        <a:bodyPr/>
        <a:lstStyle/>
        <a:p>
          <a:endParaRPr lang="en-US"/>
        </a:p>
      </dgm:t>
    </dgm:pt>
    <dgm:pt modelId="{08D8AEBE-1EF4-4F07-99A4-7AB0AAC5E009}">
      <dgm:prSet/>
      <dgm:spPr/>
      <dgm:t>
        <a:bodyPr/>
        <a:lstStyle/>
        <a:p>
          <a:r>
            <a:rPr lang="ga-IE" b="1"/>
            <a:t>a chuireann béim ar struchtúr pleanáilte</a:t>
          </a:r>
          <a:endParaRPr lang="en-US"/>
        </a:p>
      </dgm:t>
    </dgm:pt>
    <dgm:pt modelId="{AD1C0CB5-5A23-49F7-9B80-DCEA3F1ED2AF}" type="parTrans" cxnId="{1BA62BAA-FCF0-43DC-9F18-31344F80D4FC}">
      <dgm:prSet/>
      <dgm:spPr/>
      <dgm:t>
        <a:bodyPr/>
        <a:lstStyle/>
        <a:p>
          <a:endParaRPr lang="en-US"/>
        </a:p>
      </dgm:t>
    </dgm:pt>
    <dgm:pt modelId="{91BAC126-16D8-4524-B9A8-8E22EAD3FE75}" type="sibTrans" cxnId="{1BA62BAA-FCF0-43DC-9F18-31344F80D4FC}">
      <dgm:prSet/>
      <dgm:spPr/>
      <dgm:t>
        <a:bodyPr/>
        <a:lstStyle/>
        <a:p>
          <a:endParaRPr lang="en-US"/>
        </a:p>
      </dgm:t>
    </dgm:pt>
    <dgm:pt modelId="{D172D519-2C89-4136-98AF-1C23F091EDE0}">
      <dgm:prSet/>
      <dgm:spPr/>
      <dgm:t>
        <a:bodyPr/>
        <a:lstStyle/>
        <a:p>
          <a:r>
            <a:rPr lang="ga-IE" b="1"/>
            <a:t>a dhíríonn go córasach </a:t>
          </a:r>
          <a:endParaRPr lang="en-US"/>
        </a:p>
      </dgm:t>
    </dgm:pt>
    <dgm:pt modelId="{9CB32F40-E8D1-4F51-B4B4-F388AB51EA0E}" type="parTrans" cxnId="{36A958CA-2ABC-4D5F-B18B-6D07FEB1024F}">
      <dgm:prSet/>
      <dgm:spPr/>
      <dgm:t>
        <a:bodyPr/>
        <a:lstStyle/>
        <a:p>
          <a:endParaRPr lang="en-US"/>
        </a:p>
      </dgm:t>
    </dgm:pt>
    <dgm:pt modelId="{5E66C5D6-CA9D-49E5-8B3B-9350E90699FD}" type="sibTrans" cxnId="{36A958CA-2ABC-4D5F-B18B-6D07FEB1024F}">
      <dgm:prSet/>
      <dgm:spPr/>
      <dgm:t>
        <a:bodyPr/>
        <a:lstStyle/>
        <a:p>
          <a:endParaRPr lang="en-US"/>
        </a:p>
      </dgm:t>
    </dgm:pt>
    <dgm:pt modelId="{C2271EDC-53E5-4060-8D77-8C6E2E68D416}">
      <dgm:prSet/>
      <dgm:spPr/>
      <dgm:t>
        <a:bodyPr/>
        <a:lstStyle/>
        <a:p>
          <a:r>
            <a:rPr lang="ga-IE" b="1" dirty="0"/>
            <a:t>ar réimsí  éagsúla d’ainmfhocail, d’aidiachtaí, de dhobhriathra</a:t>
          </a:r>
          <a:endParaRPr lang="en-US" dirty="0"/>
        </a:p>
      </dgm:t>
    </dgm:pt>
    <dgm:pt modelId="{49B2A110-AF19-4DBF-8D71-126A0CA29E52}" type="parTrans" cxnId="{1A1AE081-D1E0-4B31-A49C-B297C82A36E0}">
      <dgm:prSet/>
      <dgm:spPr/>
      <dgm:t>
        <a:bodyPr/>
        <a:lstStyle/>
        <a:p>
          <a:endParaRPr lang="en-US"/>
        </a:p>
      </dgm:t>
    </dgm:pt>
    <dgm:pt modelId="{29036DC4-CD7F-488A-AA08-22133C42AC7C}" type="sibTrans" cxnId="{1A1AE081-D1E0-4B31-A49C-B297C82A36E0}">
      <dgm:prSet/>
      <dgm:spPr/>
      <dgm:t>
        <a:bodyPr/>
        <a:lstStyle/>
        <a:p>
          <a:endParaRPr lang="en-US"/>
        </a:p>
      </dgm:t>
    </dgm:pt>
    <dgm:pt modelId="{BBDC648C-9AE2-400E-AC4C-A25F4E5619E1}">
      <dgm:prSet/>
      <dgm:spPr/>
      <dgm:t>
        <a:bodyPr/>
        <a:lstStyle/>
        <a:p>
          <a:r>
            <a:rPr lang="ga-IE" b="1"/>
            <a:t>ar bhunús pleanála a bhfuil cuspóirí teanga téarma nó leath téarma ann </a:t>
          </a:r>
          <a:endParaRPr lang="en-US"/>
        </a:p>
      </dgm:t>
    </dgm:pt>
    <dgm:pt modelId="{D8BEE74A-1FFC-4E9A-864F-1C00E2836547}" type="parTrans" cxnId="{2065FB1E-97E3-4D7D-BFF7-21D169642C66}">
      <dgm:prSet/>
      <dgm:spPr/>
      <dgm:t>
        <a:bodyPr/>
        <a:lstStyle/>
        <a:p>
          <a:endParaRPr lang="en-US"/>
        </a:p>
      </dgm:t>
    </dgm:pt>
    <dgm:pt modelId="{B56E6EDC-A90A-4806-A5AD-FC776718095D}" type="sibTrans" cxnId="{2065FB1E-97E3-4D7D-BFF7-21D169642C66}">
      <dgm:prSet/>
      <dgm:spPr/>
      <dgm:t>
        <a:bodyPr/>
        <a:lstStyle/>
        <a:p>
          <a:endParaRPr lang="en-US"/>
        </a:p>
      </dgm:t>
    </dgm:pt>
    <dgm:pt modelId="{0CA0292C-5B53-470D-8113-B9AD3E07989E}">
      <dgm:prSet/>
      <dgm:spPr/>
      <dgm:t>
        <a:bodyPr/>
        <a:lstStyle/>
        <a:p>
          <a:r>
            <a:rPr lang="ga-IE" b="1"/>
            <a:t>a bhíonn á chur i bhfeidhm lá i ndhiaidh lae</a:t>
          </a:r>
          <a:endParaRPr lang="en-US"/>
        </a:p>
      </dgm:t>
    </dgm:pt>
    <dgm:pt modelId="{D3E9FFD1-97A3-4734-8785-5AA7E178EC5B}" type="parTrans" cxnId="{B76B3FFA-ADD4-40F7-AB5C-AEA20A32F235}">
      <dgm:prSet/>
      <dgm:spPr/>
      <dgm:t>
        <a:bodyPr/>
        <a:lstStyle/>
        <a:p>
          <a:endParaRPr lang="en-US"/>
        </a:p>
      </dgm:t>
    </dgm:pt>
    <dgm:pt modelId="{FFD3F58C-92E3-4E5F-AFF9-D4221EA33B24}" type="sibTrans" cxnId="{B76B3FFA-ADD4-40F7-AB5C-AEA20A32F235}">
      <dgm:prSet/>
      <dgm:spPr/>
      <dgm:t>
        <a:bodyPr/>
        <a:lstStyle/>
        <a:p>
          <a:endParaRPr lang="en-US"/>
        </a:p>
      </dgm:t>
    </dgm:pt>
    <dgm:pt modelId="{78F1F6E5-E1C5-4E38-A5E1-1E9B43FC4BE2}">
      <dgm:prSet/>
      <dgm:spPr/>
      <dgm:t>
        <a:bodyPr/>
        <a:lstStyle/>
        <a:p>
          <a:r>
            <a:rPr lang="ga-IE" b="1"/>
            <a:t>a bhfuil athrá mar ghné lárnach seasmhach de</a:t>
          </a:r>
          <a:endParaRPr lang="en-US"/>
        </a:p>
      </dgm:t>
    </dgm:pt>
    <dgm:pt modelId="{347905A5-D6DE-4BA2-8685-9CF305496790}" type="parTrans" cxnId="{52777E33-2879-4C5F-BCFF-6BC3DC656620}">
      <dgm:prSet/>
      <dgm:spPr/>
      <dgm:t>
        <a:bodyPr/>
        <a:lstStyle/>
        <a:p>
          <a:endParaRPr lang="en-US"/>
        </a:p>
      </dgm:t>
    </dgm:pt>
    <dgm:pt modelId="{79B06FB8-AF80-467D-8E1E-2751AAA4CDD0}" type="sibTrans" cxnId="{52777E33-2879-4C5F-BCFF-6BC3DC656620}">
      <dgm:prSet/>
      <dgm:spPr/>
      <dgm:t>
        <a:bodyPr/>
        <a:lstStyle/>
        <a:p>
          <a:endParaRPr lang="en-US"/>
        </a:p>
      </dgm:t>
    </dgm:pt>
    <dgm:pt modelId="{10757348-E09F-402E-8CC8-3E2744965A49}" type="pres">
      <dgm:prSet presAssocID="{C06C1EBA-F22F-49B5-A917-AAFBE6C0422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C782F49-2B11-428A-AF1D-5B3789EBF9FA}" type="pres">
      <dgm:prSet presAssocID="{C4CFBD09-58D7-4E01-81EB-211FCF4FDC2A}" presName="root1" presStyleCnt="0"/>
      <dgm:spPr/>
    </dgm:pt>
    <dgm:pt modelId="{9BFDDFF0-03C9-49FD-9D33-B8C5F2F0996F}" type="pres">
      <dgm:prSet presAssocID="{C4CFBD09-58D7-4E01-81EB-211FCF4FDC2A}" presName="LevelOneTextNode" presStyleLbl="node0" presStyleIdx="0" presStyleCnt="2">
        <dgm:presLayoutVars>
          <dgm:chPref val="3"/>
        </dgm:presLayoutVars>
      </dgm:prSet>
      <dgm:spPr/>
    </dgm:pt>
    <dgm:pt modelId="{1A87EEAC-8AE9-4705-81D9-7A299F8B061D}" type="pres">
      <dgm:prSet presAssocID="{C4CFBD09-58D7-4E01-81EB-211FCF4FDC2A}" presName="level2hierChild" presStyleCnt="0"/>
      <dgm:spPr/>
    </dgm:pt>
    <dgm:pt modelId="{88E7D64D-1BBB-4355-BE07-C7A8F0EBDAF4}" type="pres">
      <dgm:prSet presAssocID="{3E44DB3E-1F06-4BF9-8D16-CC09D35D9CE0}" presName="root1" presStyleCnt="0"/>
      <dgm:spPr/>
    </dgm:pt>
    <dgm:pt modelId="{16349FD7-1AD2-4452-8239-54F175A8C5ED}" type="pres">
      <dgm:prSet presAssocID="{3E44DB3E-1F06-4BF9-8D16-CC09D35D9CE0}" presName="LevelOneTextNode" presStyleLbl="node0" presStyleIdx="1" presStyleCnt="2">
        <dgm:presLayoutVars>
          <dgm:chPref val="3"/>
        </dgm:presLayoutVars>
      </dgm:prSet>
      <dgm:spPr/>
    </dgm:pt>
    <dgm:pt modelId="{563FA4F2-E4DB-42D9-8BAC-6D21F1869E1E}" type="pres">
      <dgm:prSet presAssocID="{3E44DB3E-1F06-4BF9-8D16-CC09D35D9CE0}" presName="level2hierChild" presStyleCnt="0"/>
      <dgm:spPr/>
    </dgm:pt>
    <dgm:pt modelId="{F7D3CD49-BE1D-4626-ACBE-67ADF73E124F}" type="pres">
      <dgm:prSet presAssocID="{AD1C0CB5-5A23-49F7-9B80-DCEA3F1ED2AF}" presName="conn2-1" presStyleLbl="parChTrans1D2" presStyleIdx="0" presStyleCnt="2"/>
      <dgm:spPr/>
    </dgm:pt>
    <dgm:pt modelId="{BE0C5930-5413-4A35-945F-9B447FB20080}" type="pres">
      <dgm:prSet presAssocID="{AD1C0CB5-5A23-49F7-9B80-DCEA3F1ED2AF}" presName="connTx" presStyleLbl="parChTrans1D2" presStyleIdx="0" presStyleCnt="2"/>
      <dgm:spPr/>
    </dgm:pt>
    <dgm:pt modelId="{38BFD37C-29F6-49DE-9AA5-6C834B14771F}" type="pres">
      <dgm:prSet presAssocID="{08D8AEBE-1EF4-4F07-99A4-7AB0AAC5E009}" presName="root2" presStyleCnt="0"/>
      <dgm:spPr/>
    </dgm:pt>
    <dgm:pt modelId="{B4DA6D2A-DE49-462A-861C-9C8302AAA71E}" type="pres">
      <dgm:prSet presAssocID="{08D8AEBE-1EF4-4F07-99A4-7AB0AAC5E009}" presName="LevelTwoTextNode" presStyleLbl="node2" presStyleIdx="0" presStyleCnt="2">
        <dgm:presLayoutVars>
          <dgm:chPref val="3"/>
        </dgm:presLayoutVars>
      </dgm:prSet>
      <dgm:spPr/>
    </dgm:pt>
    <dgm:pt modelId="{72750103-EE9A-41BE-97D8-6F04C2A968E8}" type="pres">
      <dgm:prSet presAssocID="{08D8AEBE-1EF4-4F07-99A4-7AB0AAC5E009}" presName="level3hierChild" presStyleCnt="0"/>
      <dgm:spPr/>
    </dgm:pt>
    <dgm:pt modelId="{F853DAF6-21B0-4765-AF62-5A9416E217E2}" type="pres">
      <dgm:prSet presAssocID="{9CB32F40-E8D1-4F51-B4B4-F388AB51EA0E}" presName="conn2-1" presStyleLbl="parChTrans1D2" presStyleIdx="1" presStyleCnt="2"/>
      <dgm:spPr/>
    </dgm:pt>
    <dgm:pt modelId="{2CAC1291-3C0C-445A-A368-B3209B3E13F7}" type="pres">
      <dgm:prSet presAssocID="{9CB32F40-E8D1-4F51-B4B4-F388AB51EA0E}" presName="connTx" presStyleLbl="parChTrans1D2" presStyleIdx="1" presStyleCnt="2"/>
      <dgm:spPr/>
    </dgm:pt>
    <dgm:pt modelId="{7CD28B39-6FA1-4C1E-B703-F3D343DAE137}" type="pres">
      <dgm:prSet presAssocID="{D172D519-2C89-4136-98AF-1C23F091EDE0}" presName="root2" presStyleCnt="0"/>
      <dgm:spPr/>
    </dgm:pt>
    <dgm:pt modelId="{E2E68EDB-3ACD-4427-AEA8-D022F14B5DD7}" type="pres">
      <dgm:prSet presAssocID="{D172D519-2C89-4136-98AF-1C23F091EDE0}" presName="LevelTwoTextNode" presStyleLbl="node2" presStyleIdx="1" presStyleCnt="2">
        <dgm:presLayoutVars>
          <dgm:chPref val="3"/>
        </dgm:presLayoutVars>
      </dgm:prSet>
      <dgm:spPr/>
    </dgm:pt>
    <dgm:pt modelId="{C9062394-3EE3-4D4D-B393-CEF6E3A817B5}" type="pres">
      <dgm:prSet presAssocID="{D172D519-2C89-4136-98AF-1C23F091EDE0}" presName="level3hierChild" presStyleCnt="0"/>
      <dgm:spPr/>
    </dgm:pt>
    <dgm:pt modelId="{B547D9FF-694C-48B0-BD7B-DF6ECADA6740}" type="pres">
      <dgm:prSet presAssocID="{49B2A110-AF19-4DBF-8D71-126A0CA29E52}" presName="conn2-1" presStyleLbl="parChTrans1D3" presStyleIdx="0" presStyleCnt="4"/>
      <dgm:spPr/>
    </dgm:pt>
    <dgm:pt modelId="{CCF16442-35BF-4EB5-84E6-865FBAC43E2F}" type="pres">
      <dgm:prSet presAssocID="{49B2A110-AF19-4DBF-8D71-126A0CA29E52}" presName="connTx" presStyleLbl="parChTrans1D3" presStyleIdx="0" presStyleCnt="4"/>
      <dgm:spPr/>
    </dgm:pt>
    <dgm:pt modelId="{C7E8C826-3CE8-4E54-A054-4E27055EDEF0}" type="pres">
      <dgm:prSet presAssocID="{C2271EDC-53E5-4060-8D77-8C6E2E68D416}" presName="root2" presStyleCnt="0"/>
      <dgm:spPr/>
    </dgm:pt>
    <dgm:pt modelId="{04C57661-9BC6-44D7-9C63-4D5BFA6C1A7F}" type="pres">
      <dgm:prSet presAssocID="{C2271EDC-53E5-4060-8D77-8C6E2E68D416}" presName="LevelTwoTextNode" presStyleLbl="node3" presStyleIdx="0" presStyleCnt="4">
        <dgm:presLayoutVars>
          <dgm:chPref val="3"/>
        </dgm:presLayoutVars>
      </dgm:prSet>
      <dgm:spPr/>
    </dgm:pt>
    <dgm:pt modelId="{60638F88-204D-4EBA-8CEB-8CC6496F5D63}" type="pres">
      <dgm:prSet presAssocID="{C2271EDC-53E5-4060-8D77-8C6E2E68D416}" presName="level3hierChild" presStyleCnt="0"/>
      <dgm:spPr/>
    </dgm:pt>
    <dgm:pt modelId="{38764671-3219-4A8D-8AD5-DF0AEC211992}" type="pres">
      <dgm:prSet presAssocID="{D8BEE74A-1FFC-4E9A-864F-1C00E2836547}" presName="conn2-1" presStyleLbl="parChTrans1D3" presStyleIdx="1" presStyleCnt="4"/>
      <dgm:spPr/>
    </dgm:pt>
    <dgm:pt modelId="{630423FA-4160-4B08-B0B9-9815285DC660}" type="pres">
      <dgm:prSet presAssocID="{D8BEE74A-1FFC-4E9A-864F-1C00E2836547}" presName="connTx" presStyleLbl="parChTrans1D3" presStyleIdx="1" presStyleCnt="4"/>
      <dgm:spPr/>
    </dgm:pt>
    <dgm:pt modelId="{7650FDCC-FE27-4139-8B5D-2ACF73744E7F}" type="pres">
      <dgm:prSet presAssocID="{BBDC648C-9AE2-400E-AC4C-A25F4E5619E1}" presName="root2" presStyleCnt="0"/>
      <dgm:spPr/>
    </dgm:pt>
    <dgm:pt modelId="{4DC7AFFE-784D-4DE9-A45D-4285AC59B9B3}" type="pres">
      <dgm:prSet presAssocID="{BBDC648C-9AE2-400E-AC4C-A25F4E5619E1}" presName="LevelTwoTextNode" presStyleLbl="node3" presStyleIdx="1" presStyleCnt="4">
        <dgm:presLayoutVars>
          <dgm:chPref val="3"/>
        </dgm:presLayoutVars>
      </dgm:prSet>
      <dgm:spPr/>
    </dgm:pt>
    <dgm:pt modelId="{AAEDE90A-5AC2-429C-A768-005B8B04DE22}" type="pres">
      <dgm:prSet presAssocID="{BBDC648C-9AE2-400E-AC4C-A25F4E5619E1}" presName="level3hierChild" presStyleCnt="0"/>
      <dgm:spPr/>
    </dgm:pt>
    <dgm:pt modelId="{B72A9AF9-1155-42EC-BB5B-10DFFEC1C8BA}" type="pres">
      <dgm:prSet presAssocID="{D3E9FFD1-97A3-4734-8785-5AA7E178EC5B}" presName="conn2-1" presStyleLbl="parChTrans1D3" presStyleIdx="2" presStyleCnt="4"/>
      <dgm:spPr/>
    </dgm:pt>
    <dgm:pt modelId="{FE6F8A70-6104-409B-9DE6-4E13DBCE78F8}" type="pres">
      <dgm:prSet presAssocID="{D3E9FFD1-97A3-4734-8785-5AA7E178EC5B}" presName="connTx" presStyleLbl="parChTrans1D3" presStyleIdx="2" presStyleCnt="4"/>
      <dgm:spPr/>
    </dgm:pt>
    <dgm:pt modelId="{C1056A84-C400-46C6-B198-B5F622434B3D}" type="pres">
      <dgm:prSet presAssocID="{0CA0292C-5B53-470D-8113-B9AD3E07989E}" presName="root2" presStyleCnt="0"/>
      <dgm:spPr/>
    </dgm:pt>
    <dgm:pt modelId="{78650315-180E-498C-98D9-C2F81FEF0933}" type="pres">
      <dgm:prSet presAssocID="{0CA0292C-5B53-470D-8113-B9AD3E07989E}" presName="LevelTwoTextNode" presStyleLbl="node3" presStyleIdx="2" presStyleCnt="4">
        <dgm:presLayoutVars>
          <dgm:chPref val="3"/>
        </dgm:presLayoutVars>
      </dgm:prSet>
      <dgm:spPr/>
    </dgm:pt>
    <dgm:pt modelId="{02AA7F79-7059-4603-87FE-331579E91156}" type="pres">
      <dgm:prSet presAssocID="{0CA0292C-5B53-470D-8113-B9AD3E07989E}" presName="level3hierChild" presStyleCnt="0"/>
      <dgm:spPr/>
    </dgm:pt>
    <dgm:pt modelId="{44FCB16A-31C3-4B1C-9B06-567F08872990}" type="pres">
      <dgm:prSet presAssocID="{347905A5-D6DE-4BA2-8685-9CF305496790}" presName="conn2-1" presStyleLbl="parChTrans1D3" presStyleIdx="3" presStyleCnt="4"/>
      <dgm:spPr/>
    </dgm:pt>
    <dgm:pt modelId="{6B2BBAF1-F696-4B8F-B7C6-68082067AE19}" type="pres">
      <dgm:prSet presAssocID="{347905A5-D6DE-4BA2-8685-9CF305496790}" presName="connTx" presStyleLbl="parChTrans1D3" presStyleIdx="3" presStyleCnt="4"/>
      <dgm:spPr/>
    </dgm:pt>
    <dgm:pt modelId="{A6FDE086-6C87-4993-8631-06E3840FC341}" type="pres">
      <dgm:prSet presAssocID="{78F1F6E5-E1C5-4E38-A5E1-1E9B43FC4BE2}" presName="root2" presStyleCnt="0"/>
      <dgm:spPr/>
    </dgm:pt>
    <dgm:pt modelId="{D3B551C8-AE64-4EB7-8425-049182DAE59B}" type="pres">
      <dgm:prSet presAssocID="{78F1F6E5-E1C5-4E38-A5E1-1E9B43FC4BE2}" presName="LevelTwoTextNode" presStyleLbl="node3" presStyleIdx="3" presStyleCnt="4">
        <dgm:presLayoutVars>
          <dgm:chPref val="3"/>
        </dgm:presLayoutVars>
      </dgm:prSet>
      <dgm:spPr/>
    </dgm:pt>
    <dgm:pt modelId="{314A52EA-5DD7-4911-AD2F-F7FA045E745F}" type="pres">
      <dgm:prSet presAssocID="{78F1F6E5-E1C5-4E38-A5E1-1E9B43FC4BE2}" presName="level3hierChild" presStyleCnt="0"/>
      <dgm:spPr/>
    </dgm:pt>
  </dgm:ptLst>
  <dgm:cxnLst>
    <dgm:cxn modelId="{C2D45C01-793D-4F6A-8B6B-D4DAC3550B53}" type="presOf" srcId="{C06C1EBA-F22F-49B5-A917-AAFBE6C04224}" destId="{10757348-E09F-402E-8CC8-3E2744965A49}" srcOrd="0" destOrd="0" presId="urn:microsoft.com/office/officeart/2005/8/layout/hierarchy2"/>
    <dgm:cxn modelId="{2065FB1E-97E3-4D7D-BFF7-21D169642C66}" srcId="{D172D519-2C89-4136-98AF-1C23F091EDE0}" destId="{BBDC648C-9AE2-400E-AC4C-A25F4E5619E1}" srcOrd="1" destOrd="0" parTransId="{D8BEE74A-1FFC-4E9A-864F-1C00E2836547}" sibTransId="{B56E6EDC-A90A-4806-A5AD-FC776718095D}"/>
    <dgm:cxn modelId="{8976102F-FB0C-44E0-9DB8-5C05E81F4D00}" srcId="{C06C1EBA-F22F-49B5-A917-AAFBE6C04224}" destId="{C4CFBD09-58D7-4E01-81EB-211FCF4FDC2A}" srcOrd="0" destOrd="0" parTransId="{8EEBA358-BF93-40E6-89B7-DBAB18146DC9}" sibTransId="{243B5945-722A-40EF-B12A-DDCB86D7BDC4}"/>
    <dgm:cxn modelId="{B39FB730-1292-49C5-9037-CF40E4D57F63}" type="presOf" srcId="{78F1F6E5-E1C5-4E38-A5E1-1E9B43FC4BE2}" destId="{D3B551C8-AE64-4EB7-8425-049182DAE59B}" srcOrd="0" destOrd="0" presId="urn:microsoft.com/office/officeart/2005/8/layout/hierarchy2"/>
    <dgm:cxn modelId="{52777E33-2879-4C5F-BCFF-6BC3DC656620}" srcId="{D172D519-2C89-4136-98AF-1C23F091EDE0}" destId="{78F1F6E5-E1C5-4E38-A5E1-1E9B43FC4BE2}" srcOrd="3" destOrd="0" parTransId="{347905A5-D6DE-4BA2-8685-9CF305496790}" sibTransId="{79B06FB8-AF80-467D-8E1E-2751AAA4CDD0}"/>
    <dgm:cxn modelId="{1B8BFD5C-8C7C-404A-82D2-58A713419597}" type="presOf" srcId="{49B2A110-AF19-4DBF-8D71-126A0CA29E52}" destId="{B547D9FF-694C-48B0-BD7B-DF6ECADA6740}" srcOrd="0" destOrd="0" presId="urn:microsoft.com/office/officeart/2005/8/layout/hierarchy2"/>
    <dgm:cxn modelId="{27741941-3D67-476D-A3B6-003D580CF45F}" type="presOf" srcId="{08D8AEBE-1EF4-4F07-99A4-7AB0AAC5E009}" destId="{B4DA6D2A-DE49-462A-861C-9C8302AAA71E}" srcOrd="0" destOrd="0" presId="urn:microsoft.com/office/officeart/2005/8/layout/hierarchy2"/>
    <dgm:cxn modelId="{53E60A48-14DB-49E4-96C0-72B3064386B2}" type="presOf" srcId="{D8BEE74A-1FFC-4E9A-864F-1C00E2836547}" destId="{630423FA-4160-4B08-B0B9-9815285DC660}" srcOrd="1" destOrd="0" presId="urn:microsoft.com/office/officeart/2005/8/layout/hierarchy2"/>
    <dgm:cxn modelId="{4CB6F256-6162-42B1-A720-60FCBFE6F8C9}" type="presOf" srcId="{D3E9FFD1-97A3-4734-8785-5AA7E178EC5B}" destId="{B72A9AF9-1155-42EC-BB5B-10DFFEC1C8BA}" srcOrd="0" destOrd="0" presId="urn:microsoft.com/office/officeart/2005/8/layout/hierarchy2"/>
    <dgm:cxn modelId="{E09C387A-D82D-4DFA-9001-89DBCDEE2D4E}" type="presOf" srcId="{C4CFBD09-58D7-4E01-81EB-211FCF4FDC2A}" destId="{9BFDDFF0-03C9-49FD-9D33-B8C5F2F0996F}" srcOrd="0" destOrd="0" presId="urn:microsoft.com/office/officeart/2005/8/layout/hierarchy2"/>
    <dgm:cxn modelId="{4F80C67A-4925-47B3-B167-38AF95C6CAFC}" type="presOf" srcId="{D8BEE74A-1FFC-4E9A-864F-1C00E2836547}" destId="{38764671-3219-4A8D-8AD5-DF0AEC211992}" srcOrd="0" destOrd="0" presId="urn:microsoft.com/office/officeart/2005/8/layout/hierarchy2"/>
    <dgm:cxn modelId="{4523E87B-4271-4BC7-BF8C-0DBD5C2D3141}" type="presOf" srcId="{9CB32F40-E8D1-4F51-B4B4-F388AB51EA0E}" destId="{F853DAF6-21B0-4765-AF62-5A9416E217E2}" srcOrd="0" destOrd="0" presId="urn:microsoft.com/office/officeart/2005/8/layout/hierarchy2"/>
    <dgm:cxn modelId="{1A1AE081-D1E0-4B31-A49C-B297C82A36E0}" srcId="{D172D519-2C89-4136-98AF-1C23F091EDE0}" destId="{C2271EDC-53E5-4060-8D77-8C6E2E68D416}" srcOrd="0" destOrd="0" parTransId="{49B2A110-AF19-4DBF-8D71-126A0CA29E52}" sibTransId="{29036DC4-CD7F-488A-AA08-22133C42AC7C}"/>
    <dgm:cxn modelId="{8D274F8C-F528-4E0D-90EA-ACABC91DC771}" srcId="{C06C1EBA-F22F-49B5-A917-AAFBE6C04224}" destId="{3E44DB3E-1F06-4BF9-8D16-CC09D35D9CE0}" srcOrd="1" destOrd="0" parTransId="{280C6F92-6C96-4B73-95C5-C8EDCA4AC1BE}" sibTransId="{D428060D-3925-4C7E-B544-1365D3FF06F2}"/>
    <dgm:cxn modelId="{1BA62BAA-FCF0-43DC-9F18-31344F80D4FC}" srcId="{3E44DB3E-1F06-4BF9-8D16-CC09D35D9CE0}" destId="{08D8AEBE-1EF4-4F07-99A4-7AB0AAC5E009}" srcOrd="0" destOrd="0" parTransId="{AD1C0CB5-5A23-49F7-9B80-DCEA3F1ED2AF}" sibTransId="{91BAC126-16D8-4524-B9A8-8E22EAD3FE75}"/>
    <dgm:cxn modelId="{E86E82AA-BCF6-4542-90DB-5C7D1004750E}" type="presOf" srcId="{3E44DB3E-1F06-4BF9-8D16-CC09D35D9CE0}" destId="{16349FD7-1AD2-4452-8239-54F175A8C5ED}" srcOrd="0" destOrd="0" presId="urn:microsoft.com/office/officeart/2005/8/layout/hierarchy2"/>
    <dgm:cxn modelId="{4A4A69AE-D1B4-4769-9204-E4B7B2FC8A34}" type="presOf" srcId="{D3E9FFD1-97A3-4734-8785-5AA7E178EC5B}" destId="{FE6F8A70-6104-409B-9DE6-4E13DBCE78F8}" srcOrd="1" destOrd="0" presId="urn:microsoft.com/office/officeart/2005/8/layout/hierarchy2"/>
    <dgm:cxn modelId="{C8D495B0-0E59-458F-9977-4B8ABF72698A}" type="presOf" srcId="{0CA0292C-5B53-470D-8113-B9AD3E07989E}" destId="{78650315-180E-498C-98D9-C2F81FEF0933}" srcOrd="0" destOrd="0" presId="urn:microsoft.com/office/officeart/2005/8/layout/hierarchy2"/>
    <dgm:cxn modelId="{AB1CECBC-BEAF-4C11-9C7B-46FEC3577BEC}" type="presOf" srcId="{D172D519-2C89-4136-98AF-1C23F091EDE0}" destId="{E2E68EDB-3ACD-4427-AEA8-D022F14B5DD7}" srcOrd="0" destOrd="0" presId="urn:microsoft.com/office/officeart/2005/8/layout/hierarchy2"/>
    <dgm:cxn modelId="{2A598AC1-75F8-41C8-8E7C-4CCB09DD0FEB}" type="presOf" srcId="{C2271EDC-53E5-4060-8D77-8C6E2E68D416}" destId="{04C57661-9BC6-44D7-9C63-4D5BFA6C1A7F}" srcOrd="0" destOrd="0" presId="urn:microsoft.com/office/officeart/2005/8/layout/hierarchy2"/>
    <dgm:cxn modelId="{DDDA57C2-490A-47C2-A070-8CFB652DC849}" type="presOf" srcId="{347905A5-D6DE-4BA2-8685-9CF305496790}" destId="{44FCB16A-31C3-4B1C-9B06-567F08872990}" srcOrd="0" destOrd="0" presId="urn:microsoft.com/office/officeart/2005/8/layout/hierarchy2"/>
    <dgm:cxn modelId="{C66642C6-44CE-42E6-A947-8126354713C8}" type="presOf" srcId="{9CB32F40-E8D1-4F51-B4B4-F388AB51EA0E}" destId="{2CAC1291-3C0C-445A-A368-B3209B3E13F7}" srcOrd="1" destOrd="0" presId="urn:microsoft.com/office/officeart/2005/8/layout/hierarchy2"/>
    <dgm:cxn modelId="{36A958CA-2ABC-4D5F-B18B-6D07FEB1024F}" srcId="{3E44DB3E-1F06-4BF9-8D16-CC09D35D9CE0}" destId="{D172D519-2C89-4136-98AF-1C23F091EDE0}" srcOrd="1" destOrd="0" parTransId="{9CB32F40-E8D1-4F51-B4B4-F388AB51EA0E}" sibTransId="{5E66C5D6-CA9D-49E5-8B3B-9350E90699FD}"/>
    <dgm:cxn modelId="{72AE42CB-0FC4-4DDE-88BB-BC9F2348B8A0}" type="presOf" srcId="{AD1C0CB5-5A23-49F7-9B80-DCEA3F1ED2AF}" destId="{BE0C5930-5413-4A35-945F-9B447FB20080}" srcOrd="1" destOrd="0" presId="urn:microsoft.com/office/officeart/2005/8/layout/hierarchy2"/>
    <dgm:cxn modelId="{EB9F9FD7-AE05-412F-8F03-1878544E841E}" type="presOf" srcId="{BBDC648C-9AE2-400E-AC4C-A25F4E5619E1}" destId="{4DC7AFFE-784D-4DE9-A45D-4285AC59B9B3}" srcOrd="0" destOrd="0" presId="urn:microsoft.com/office/officeart/2005/8/layout/hierarchy2"/>
    <dgm:cxn modelId="{C7480FD8-1579-40FA-B5FF-0E92BBD83E8F}" type="presOf" srcId="{AD1C0CB5-5A23-49F7-9B80-DCEA3F1ED2AF}" destId="{F7D3CD49-BE1D-4626-ACBE-67ADF73E124F}" srcOrd="0" destOrd="0" presId="urn:microsoft.com/office/officeart/2005/8/layout/hierarchy2"/>
    <dgm:cxn modelId="{09FC8FE8-113E-4353-B323-100753821A4C}" type="presOf" srcId="{347905A5-D6DE-4BA2-8685-9CF305496790}" destId="{6B2BBAF1-F696-4B8F-B7C6-68082067AE19}" srcOrd="1" destOrd="0" presId="urn:microsoft.com/office/officeart/2005/8/layout/hierarchy2"/>
    <dgm:cxn modelId="{79BEEDF1-789B-4DEB-856A-EF3AE152D503}" type="presOf" srcId="{49B2A110-AF19-4DBF-8D71-126A0CA29E52}" destId="{CCF16442-35BF-4EB5-84E6-865FBAC43E2F}" srcOrd="1" destOrd="0" presId="urn:microsoft.com/office/officeart/2005/8/layout/hierarchy2"/>
    <dgm:cxn modelId="{B76B3FFA-ADD4-40F7-AB5C-AEA20A32F235}" srcId="{D172D519-2C89-4136-98AF-1C23F091EDE0}" destId="{0CA0292C-5B53-470D-8113-B9AD3E07989E}" srcOrd="2" destOrd="0" parTransId="{D3E9FFD1-97A3-4734-8785-5AA7E178EC5B}" sibTransId="{FFD3F58C-92E3-4E5F-AFF9-D4221EA33B24}"/>
    <dgm:cxn modelId="{0FBF4CD5-77F6-4689-AD16-5CAC41EE7F17}" type="presParOf" srcId="{10757348-E09F-402E-8CC8-3E2744965A49}" destId="{1C782F49-2B11-428A-AF1D-5B3789EBF9FA}" srcOrd="0" destOrd="0" presId="urn:microsoft.com/office/officeart/2005/8/layout/hierarchy2"/>
    <dgm:cxn modelId="{6B875387-D200-435C-9C1E-DD9C0169E086}" type="presParOf" srcId="{1C782F49-2B11-428A-AF1D-5B3789EBF9FA}" destId="{9BFDDFF0-03C9-49FD-9D33-B8C5F2F0996F}" srcOrd="0" destOrd="0" presId="urn:microsoft.com/office/officeart/2005/8/layout/hierarchy2"/>
    <dgm:cxn modelId="{E8015993-B2CC-4879-8123-ABB62755BFA9}" type="presParOf" srcId="{1C782F49-2B11-428A-AF1D-5B3789EBF9FA}" destId="{1A87EEAC-8AE9-4705-81D9-7A299F8B061D}" srcOrd="1" destOrd="0" presId="urn:microsoft.com/office/officeart/2005/8/layout/hierarchy2"/>
    <dgm:cxn modelId="{6E2235E8-87E2-4361-9FF6-32832D5F4C4F}" type="presParOf" srcId="{10757348-E09F-402E-8CC8-3E2744965A49}" destId="{88E7D64D-1BBB-4355-BE07-C7A8F0EBDAF4}" srcOrd="1" destOrd="0" presId="urn:microsoft.com/office/officeart/2005/8/layout/hierarchy2"/>
    <dgm:cxn modelId="{1B1452AF-F3A0-45E8-9F1B-9EDD62C240F0}" type="presParOf" srcId="{88E7D64D-1BBB-4355-BE07-C7A8F0EBDAF4}" destId="{16349FD7-1AD2-4452-8239-54F175A8C5ED}" srcOrd="0" destOrd="0" presId="urn:microsoft.com/office/officeart/2005/8/layout/hierarchy2"/>
    <dgm:cxn modelId="{890DB406-C59D-479F-BDE8-C8FA0B9A726A}" type="presParOf" srcId="{88E7D64D-1BBB-4355-BE07-C7A8F0EBDAF4}" destId="{563FA4F2-E4DB-42D9-8BAC-6D21F1869E1E}" srcOrd="1" destOrd="0" presId="urn:microsoft.com/office/officeart/2005/8/layout/hierarchy2"/>
    <dgm:cxn modelId="{7921BBD8-8BB6-43D0-B86F-0A945763FFE4}" type="presParOf" srcId="{563FA4F2-E4DB-42D9-8BAC-6D21F1869E1E}" destId="{F7D3CD49-BE1D-4626-ACBE-67ADF73E124F}" srcOrd="0" destOrd="0" presId="urn:microsoft.com/office/officeart/2005/8/layout/hierarchy2"/>
    <dgm:cxn modelId="{F7BF6A10-4146-4C11-BDD2-96083018F7B9}" type="presParOf" srcId="{F7D3CD49-BE1D-4626-ACBE-67ADF73E124F}" destId="{BE0C5930-5413-4A35-945F-9B447FB20080}" srcOrd="0" destOrd="0" presId="urn:microsoft.com/office/officeart/2005/8/layout/hierarchy2"/>
    <dgm:cxn modelId="{E1FD7800-6ED7-473C-8BA4-5044BE366A34}" type="presParOf" srcId="{563FA4F2-E4DB-42D9-8BAC-6D21F1869E1E}" destId="{38BFD37C-29F6-49DE-9AA5-6C834B14771F}" srcOrd="1" destOrd="0" presId="urn:microsoft.com/office/officeart/2005/8/layout/hierarchy2"/>
    <dgm:cxn modelId="{E3B13CC6-D8FB-44AE-8622-D1B3C3D85A50}" type="presParOf" srcId="{38BFD37C-29F6-49DE-9AA5-6C834B14771F}" destId="{B4DA6D2A-DE49-462A-861C-9C8302AAA71E}" srcOrd="0" destOrd="0" presId="urn:microsoft.com/office/officeart/2005/8/layout/hierarchy2"/>
    <dgm:cxn modelId="{245B93FE-17EF-4E8D-AE41-C4E16E206C85}" type="presParOf" srcId="{38BFD37C-29F6-49DE-9AA5-6C834B14771F}" destId="{72750103-EE9A-41BE-97D8-6F04C2A968E8}" srcOrd="1" destOrd="0" presId="urn:microsoft.com/office/officeart/2005/8/layout/hierarchy2"/>
    <dgm:cxn modelId="{7E3060BF-DE6F-47DA-B98C-45795C9ADB55}" type="presParOf" srcId="{563FA4F2-E4DB-42D9-8BAC-6D21F1869E1E}" destId="{F853DAF6-21B0-4765-AF62-5A9416E217E2}" srcOrd="2" destOrd="0" presId="urn:microsoft.com/office/officeart/2005/8/layout/hierarchy2"/>
    <dgm:cxn modelId="{6E503939-5699-4B27-84B0-6F5535DFB12C}" type="presParOf" srcId="{F853DAF6-21B0-4765-AF62-5A9416E217E2}" destId="{2CAC1291-3C0C-445A-A368-B3209B3E13F7}" srcOrd="0" destOrd="0" presId="urn:microsoft.com/office/officeart/2005/8/layout/hierarchy2"/>
    <dgm:cxn modelId="{462F43CA-E200-45C4-9F7F-C906D5310BFE}" type="presParOf" srcId="{563FA4F2-E4DB-42D9-8BAC-6D21F1869E1E}" destId="{7CD28B39-6FA1-4C1E-B703-F3D343DAE137}" srcOrd="3" destOrd="0" presId="urn:microsoft.com/office/officeart/2005/8/layout/hierarchy2"/>
    <dgm:cxn modelId="{D81FC47A-6FCF-471F-BD48-A7147E55A484}" type="presParOf" srcId="{7CD28B39-6FA1-4C1E-B703-F3D343DAE137}" destId="{E2E68EDB-3ACD-4427-AEA8-D022F14B5DD7}" srcOrd="0" destOrd="0" presId="urn:microsoft.com/office/officeart/2005/8/layout/hierarchy2"/>
    <dgm:cxn modelId="{1BA33EEF-00F8-4193-8980-B543F9A213E5}" type="presParOf" srcId="{7CD28B39-6FA1-4C1E-B703-F3D343DAE137}" destId="{C9062394-3EE3-4D4D-B393-CEF6E3A817B5}" srcOrd="1" destOrd="0" presId="urn:microsoft.com/office/officeart/2005/8/layout/hierarchy2"/>
    <dgm:cxn modelId="{C5EA850B-9458-446C-B738-D109EAAE620F}" type="presParOf" srcId="{C9062394-3EE3-4D4D-B393-CEF6E3A817B5}" destId="{B547D9FF-694C-48B0-BD7B-DF6ECADA6740}" srcOrd="0" destOrd="0" presId="urn:microsoft.com/office/officeart/2005/8/layout/hierarchy2"/>
    <dgm:cxn modelId="{DCFFEB19-B73E-41DC-BAEC-80F4C798DF3F}" type="presParOf" srcId="{B547D9FF-694C-48B0-BD7B-DF6ECADA6740}" destId="{CCF16442-35BF-4EB5-84E6-865FBAC43E2F}" srcOrd="0" destOrd="0" presId="urn:microsoft.com/office/officeart/2005/8/layout/hierarchy2"/>
    <dgm:cxn modelId="{71B0FD3A-87BD-450D-BC2E-0FF8112DF08B}" type="presParOf" srcId="{C9062394-3EE3-4D4D-B393-CEF6E3A817B5}" destId="{C7E8C826-3CE8-4E54-A054-4E27055EDEF0}" srcOrd="1" destOrd="0" presId="urn:microsoft.com/office/officeart/2005/8/layout/hierarchy2"/>
    <dgm:cxn modelId="{59E615C2-566E-46BF-ABD3-B35B25ACF59A}" type="presParOf" srcId="{C7E8C826-3CE8-4E54-A054-4E27055EDEF0}" destId="{04C57661-9BC6-44D7-9C63-4D5BFA6C1A7F}" srcOrd="0" destOrd="0" presId="urn:microsoft.com/office/officeart/2005/8/layout/hierarchy2"/>
    <dgm:cxn modelId="{DA77087D-5C4F-4A7A-A514-EFBC16A100DF}" type="presParOf" srcId="{C7E8C826-3CE8-4E54-A054-4E27055EDEF0}" destId="{60638F88-204D-4EBA-8CEB-8CC6496F5D63}" srcOrd="1" destOrd="0" presId="urn:microsoft.com/office/officeart/2005/8/layout/hierarchy2"/>
    <dgm:cxn modelId="{77D9A67B-24AA-4A54-A145-99BED1D5A6E4}" type="presParOf" srcId="{C9062394-3EE3-4D4D-B393-CEF6E3A817B5}" destId="{38764671-3219-4A8D-8AD5-DF0AEC211992}" srcOrd="2" destOrd="0" presId="urn:microsoft.com/office/officeart/2005/8/layout/hierarchy2"/>
    <dgm:cxn modelId="{89066631-158F-4C9F-999A-334FAA7B1A6E}" type="presParOf" srcId="{38764671-3219-4A8D-8AD5-DF0AEC211992}" destId="{630423FA-4160-4B08-B0B9-9815285DC660}" srcOrd="0" destOrd="0" presId="urn:microsoft.com/office/officeart/2005/8/layout/hierarchy2"/>
    <dgm:cxn modelId="{B7F48FD9-5106-4446-885E-A042BA597091}" type="presParOf" srcId="{C9062394-3EE3-4D4D-B393-CEF6E3A817B5}" destId="{7650FDCC-FE27-4139-8B5D-2ACF73744E7F}" srcOrd="3" destOrd="0" presId="urn:microsoft.com/office/officeart/2005/8/layout/hierarchy2"/>
    <dgm:cxn modelId="{4E3E0A75-628E-4FDB-A365-C21B78D4B189}" type="presParOf" srcId="{7650FDCC-FE27-4139-8B5D-2ACF73744E7F}" destId="{4DC7AFFE-784D-4DE9-A45D-4285AC59B9B3}" srcOrd="0" destOrd="0" presId="urn:microsoft.com/office/officeart/2005/8/layout/hierarchy2"/>
    <dgm:cxn modelId="{47590448-68F6-46DE-9428-449BC19A89DC}" type="presParOf" srcId="{7650FDCC-FE27-4139-8B5D-2ACF73744E7F}" destId="{AAEDE90A-5AC2-429C-A768-005B8B04DE22}" srcOrd="1" destOrd="0" presId="urn:microsoft.com/office/officeart/2005/8/layout/hierarchy2"/>
    <dgm:cxn modelId="{618C7DD9-06E2-4E03-A92D-466F02AC95E6}" type="presParOf" srcId="{C9062394-3EE3-4D4D-B393-CEF6E3A817B5}" destId="{B72A9AF9-1155-42EC-BB5B-10DFFEC1C8BA}" srcOrd="4" destOrd="0" presId="urn:microsoft.com/office/officeart/2005/8/layout/hierarchy2"/>
    <dgm:cxn modelId="{B4E336EB-D927-4FE0-B457-36DECDBDD35D}" type="presParOf" srcId="{B72A9AF9-1155-42EC-BB5B-10DFFEC1C8BA}" destId="{FE6F8A70-6104-409B-9DE6-4E13DBCE78F8}" srcOrd="0" destOrd="0" presId="urn:microsoft.com/office/officeart/2005/8/layout/hierarchy2"/>
    <dgm:cxn modelId="{93AA77B1-A3C1-458F-929A-DF20DE7BA3B3}" type="presParOf" srcId="{C9062394-3EE3-4D4D-B393-CEF6E3A817B5}" destId="{C1056A84-C400-46C6-B198-B5F622434B3D}" srcOrd="5" destOrd="0" presId="urn:microsoft.com/office/officeart/2005/8/layout/hierarchy2"/>
    <dgm:cxn modelId="{BA7F13F2-3B21-4975-8C5C-85AB00DEEB32}" type="presParOf" srcId="{C1056A84-C400-46C6-B198-B5F622434B3D}" destId="{78650315-180E-498C-98D9-C2F81FEF0933}" srcOrd="0" destOrd="0" presId="urn:microsoft.com/office/officeart/2005/8/layout/hierarchy2"/>
    <dgm:cxn modelId="{9F16737B-DE87-4474-AC66-CCFE87C7E582}" type="presParOf" srcId="{C1056A84-C400-46C6-B198-B5F622434B3D}" destId="{02AA7F79-7059-4603-87FE-331579E91156}" srcOrd="1" destOrd="0" presId="urn:microsoft.com/office/officeart/2005/8/layout/hierarchy2"/>
    <dgm:cxn modelId="{33C50437-DF90-4134-B2F8-8A2AA8A00F3B}" type="presParOf" srcId="{C9062394-3EE3-4D4D-B393-CEF6E3A817B5}" destId="{44FCB16A-31C3-4B1C-9B06-567F08872990}" srcOrd="6" destOrd="0" presId="urn:microsoft.com/office/officeart/2005/8/layout/hierarchy2"/>
    <dgm:cxn modelId="{FB0BF4FF-AD8C-4680-97C4-FCE545E6B393}" type="presParOf" srcId="{44FCB16A-31C3-4B1C-9B06-567F08872990}" destId="{6B2BBAF1-F696-4B8F-B7C6-68082067AE19}" srcOrd="0" destOrd="0" presId="urn:microsoft.com/office/officeart/2005/8/layout/hierarchy2"/>
    <dgm:cxn modelId="{658409CD-449B-4A9E-9DD4-FAD470D1C775}" type="presParOf" srcId="{C9062394-3EE3-4D4D-B393-CEF6E3A817B5}" destId="{A6FDE086-6C87-4993-8631-06E3840FC341}" srcOrd="7" destOrd="0" presId="urn:microsoft.com/office/officeart/2005/8/layout/hierarchy2"/>
    <dgm:cxn modelId="{8DCC03D2-7D31-48D1-84E8-2C58EA5A3445}" type="presParOf" srcId="{A6FDE086-6C87-4993-8631-06E3840FC341}" destId="{D3B551C8-AE64-4EB7-8425-049182DAE59B}" srcOrd="0" destOrd="0" presId="urn:microsoft.com/office/officeart/2005/8/layout/hierarchy2"/>
    <dgm:cxn modelId="{F0408947-2F06-412A-9719-4DCF03A28DEB}" type="presParOf" srcId="{A6FDE086-6C87-4993-8631-06E3840FC341}" destId="{314A52EA-5DD7-4911-AD2F-F7FA045E745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CA67289-DE6E-4025-B2CA-522DEB27C241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DCEE640-203C-4FD6-9BC1-45B52991E0C4}">
      <dgm:prSet custT="1"/>
      <dgm:spPr/>
      <dgm:t>
        <a:bodyPr/>
        <a:lstStyle/>
        <a:p>
          <a:r>
            <a:rPr lang="en-GB" sz="2800" b="1" dirty="0"/>
            <a:t>d</a:t>
          </a:r>
          <a:r>
            <a:rPr lang="ga-IE" sz="2400" b="1" dirty="0"/>
            <a:t>en chuid is m</a:t>
          </a:r>
          <a:r>
            <a:rPr lang="en-GB" sz="2400" b="1" dirty="0" err="1"/>
            <a:t>inice</a:t>
          </a:r>
          <a:r>
            <a:rPr lang="ga-IE" sz="2400" b="1" dirty="0"/>
            <a:t>, is sa naíscoil agus i Rang 1 is mó is éig</a:t>
          </a:r>
          <a:r>
            <a:rPr lang="en-US" sz="2400" b="1" dirty="0" err="1"/>
            <a:t>ean</a:t>
          </a:r>
          <a:r>
            <a:rPr lang="en-GB" sz="2400" b="1" dirty="0"/>
            <a:t> </a:t>
          </a:r>
          <a:r>
            <a:rPr lang="ga-IE" sz="2400" b="1" dirty="0"/>
            <a:t>an comparaid seo a thuiscint agus beart a dhéanamh dá réir</a:t>
          </a:r>
          <a:endParaRPr lang="en-US" sz="2800" dirty="0"/>
        </a:p>
      </dgm:t>
    </dgm:pt>
    <dgm:pt modelId="{1732ABD7-FCF6-4E6F-9C6B-E189D3C68936}" type="parTrans" cxnId="{986B6A90-05F0-4BAE-AD17-D49A801C97CE}">
      <dgm:prSet/>
      <dgm:spPr/>
      <dgm:t>
        <a:bodyPr/>
        <a:lstStyle/>
        <a:p>
          <a:endParaRPr lang="en-US"/>
        </a:p>
      </dgm:t>
    </dgm:pt>
    <dgm:pt modelId="{3AF7242F-C821-4B95-AD2F-1032504CC778}" type="sibTrans" cxnId="{986B6A90-05F0-4BAE-AD17-D49A801C97CE}">
      <dgm:prSet/>
      <dgm:spPr/>
      <dgm:t>
        <a:bodyPr/>
        <a:lstStyle/>
        <a:p>
          <a:endParaRPr lang="en-US"/>
        </a:p>
      </dgm:t>
    </dgm:pt>
    <dgm:pt modelId="{C198428F-935E-4C71-B9DC-BF68323D52A0}" type="pres">
      <dgm:prSet presAssocID="{8CA67289-DE6E-4025-B2CA-522DEB27C241}" presName="linear" presStyleCnt="0">
        <dgm:presLayoutVars>
          <dgm:animLvl val="lvl"/>
          <dgm:resizeHandles val="exact"/>
        </dgm:presLayoutVars>
      </dgm:prSet>
      <dgm:spPr/>
    </dgm:pt>
    <dgm:pt modelId="{E824B657-0636-49F0-9021-F950EF533245}" type="pres">
      <dgm:prSet presAssocID="{2DCEE640-203C-4FD6-9BC1-45B52991E0C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86B6A90-05F0-4BAE-AD17-D49A801C97CE}" srcId="{8CA67289-DE6E-4025-B2CA-522DEB27C241}" destId="{2DCEE640-203C-4FD6-9BC1-45B52991E0C4}" srcOrd="0" destOrd="0" parTransId="{1732ABD7-FCF6-4E6F-9C6B-E189D3C68936}" sibTransId="{3AF7242F-C821-4B95-AD2F-1032504CC778}"/>
    <dgm:cxn modelId="{8E601CCF-CCA3-4715-B9A0-BC484CB41D31}" type="presOf" srcId="{2DCEE640-203C-4FD6-9BC1-45B52991E0C4}" destId="{E824B657-0636-49F0-9021-F950EF533245}" srcOrd="0" destOrd="0" presId="urn:microsoft.com/office/officeart/2005/8/layout/vList2"/>
    <dgm:cxn modelId="{C6504DE8-EBDE-40BB-950E-3B4C78C09E03}" type="presOf" srcId="{8CA67289-DE6E-4025-B2CA-522DEB27C241}" destId="{C198428F-935E-4C71-B9DC-BF68323D52A0}" srcOrd="0" destOrd="0" presId="urn:microsoft.com/office/officeart/2005/8/layout/vList2"/>
    <dgm:cxn modelId="{5491A8D7-306C-46F0-9419-F93359E20E0C}" type="presParOf" srcId="{C198428F-935E-4C71-B9DC-BF68323D52A0}" destId="{E824B657-0636-49F0-9021-F950EF53324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BD8D442-B4DF-4830-BF73-D0F080DBF19E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E4B3D4F-9575-4C5F-877D-7E89E8BD682D}">
      <dgm:prSet/>
      <dgm:spPr/>
      <dgm:t>
        <a:bodyPr/>
        <a:lstStyle/>
        <a:p>
          <a:r>
            <a:rPr lang="en-GB" b="1" dirty="0"/>
            <a:t>Is </a:t>
          </a:r>
          <a:r>
            <a:rPr lang="en-GB" b="1" dirty="0" err="1"/>
            <a:t>gá</a:t>
          </a:r>
          <a:r>
            <a:rPr lang="en-GB" b="1" dirty="0"/>
            <a:t> </a:t>
          </a:r>
          <a:r>
            <a:rPr lang="en-GB" b="1" dirty="0" err="1"/>
            <a:t>pilleadh</a:t>
          </a:r>
          <a:r>
            <a:rPr lang="en-GB" b="1" dirty="0"/>
            <a:t> </a:t>
          </a:r>
          <a:r>
            <a:rPr lang="en-GB" b="1" dirty="0" err="1"/>
            <a:t>ar</a:t>
          </a:r>
          <a:r>
            <a:rPr lang="en-GB" b="1" dirty="0"/>
            <a:t> an </a:t>
          </a:r>
          <a:r>
            <a:rPr lang="en-GB" b="1" dirty="0" err="1"/>
            <a:t>taithí</a:t>
          </a:r>
          <a:r>
            <a:rPr lang="en-GB" b="1" dirty="0"/>
            <a:t> </a:t>
          </a:r>
          <a:r>
            <a:rPr lang="en-GB" b="1" dirty="0" err="1"/>
            <a:t>foghlama</a:t>
          </a:r>
          <a:r>
            <a:rPr lang="en-GB" b="1" dirty="0"/>
            <a:t> a </a:t>
          </a:r>
          <a:r>
            <a:rPr lang="en-GB" b="1" dirty="0" err="1"/>
            <a:t>bhain</a:t>
          </a:r>
          <a:r>
            <a:rPr lang="en-GB" b="1" dirty="0"/>
            <a:t> le </a:t>
          </a:r>
          <a:r>
            <a:rPr lang="en-GB" b="1" dirty="0" err="1"/>
            <a:t>tréimhse</a:t>
          </a:r>
          <a:r>
            <a:rPr lang="en-GB" b="1" dirty="0"/>
            <a:t> </a:t>
          </a:r>
          <a:r>
            <a:rPr lang="en-GB" b="1" dirty="0" err="1"/>
            <a:t>níos</a:t>
          </a:r>
          <a:r>
            <a:rPr lang="en-GB" b="1" dirty="0"/>
            <a:t> </a:t>
          </a:r>
          <a:r>
            <a:rPr lang="en-GB" b="1" dirty="0" err="1"/>
            <a:t>luaithe</a:t>
          </a:r>
          <a:r>
            <a:rPr lang="en-GB" b="1" dirty="0"/>
            <a:t>.</a:t>
          </a:r>
          <a:endParaRPr lang="en-US" dirty="0"/>
        </a:p>
      </dgm:t>
    </dgm:pt>
    <dgm:pt modelId="{65A09C94-E933-4C10-AC5E-4DC9603FE4BF}" type="parTrans" cxnId="{321C163C-0FFA-4939-817F-3EAD94C711AE}">
      <dgm:prSet/>
      <dgm:spPr/>
      <dgm:t>
        <a:bodyPr/>
        <a:lstStyle/>
        <a:p>
          <a:endParaRPr lang="en-US"/>
        </a:p>
      </dgm:t>
    </dgm:pt>
    <dgm:pt modelId="{1707153F-BC5D-44EB-B222-396E5240F496}" type="sibTrans" cxnId="{321C163C-0FFA-4939-817F-3EAD94C711AE}">
      <dgm:prSet/>
      <dgm:spPr/>
      <dgm:t>
        <a:bodyPr/>
        <a:lstStyle/>
        <a:p>
          <a:endParaRPr lang="en-US"/>
        </a:p>
      </dgm:t>
    </dgm:pt>
    <dgm:pt modelId="{1F8A2703-2409-4876-AF2B-389962CACA41}">
      <dgm:prSet/>
      <dgm:spPr/>
      <dgm:t>
        <a:bodyPr/>
        <a:lstStyle/>
        <a:p>
          <a:r>
            <a:rPr lang="en-GB" b="1"/>
            <a:t>Is gá an talamh céanna teagaisc, nó cuid de, a chlúdach arís. </a:t>
          </a:r>
          <a:endParaRPr lang="en-US"/>
        </a:p>
      </dgm:t>
    </dgm:pt>
    <dgm:pt modelId="{46F7B34E-3222-4E48-BB6A-69C3AC1C61FD}" type="parTrans" cxnId="{79CD4622-23DE-497B-9C4E-930701C8F4D1}">
      <dgm:prSet/>
      <dgm:spPr/>
      <dgm:t>
        <a:bodyPr/>
        <a:lstStyle/>
        <a:p>
          <a:endParaRPr lang="en-US"/>
        </a:p>
      </dgm:t>
    </dgm:pt>
    <dgm:pt modelId="{1FF83B38-FCEF-4E1C-B7C9-68DB1D719C67}" type="sibTrans" cxnId="{79CD4622-23DE-497B-9C4E-930701C8F4D1}">
      <dgm:prSet/>
      <dgm:spPr/>
      <dgm:t>
        <a:bodyPr/>
        <a:lstStyle/>
        <a:p>
          <a:endParaRPr lang="en-US"/>
        </a:p>
      </dgm:t>
    </dgm:pt>
    <dgm:pt modelId="{B212C5CA-843A-4208-8A55-2AED3433586C}">
      <dgm:prSet/>
      <dgm:spPr/>
      <dgm:t>
        <a:bodyPr/>
        <a:lstStyle/>
        <a:p>
          <a:r>
            <a:rPr lang="en-GB" b="1"/>
            <a:t>Ní fios cad é chomh fada siar agus is gá dul. </a:t>
          </a:r>
          <a:endParaRPr lang="en-US"/>
        </a:p>
      </dgm:t>
    </dgm:pt>
    <dgm:pt modelId="{B214B191-7C0A-4AB5-A8D0-D10F911C76AB}" type="parTrans" cxnId="{4046F5B3-9B74-48F8-8F4E-98CB5DFC1F79}">
      <dgm:prSet/>
      <dgm:spPr/>
      <dgm:t>
        <a:bodyPr/>
        <a:lstStyle/>
        <a:p>
          <a:endParaRPr lang="en-US"/>
        </a:p>
      </dgm:t>
    </dgm:pt>
    <dgm:pt modelId="{6B076AFD-E8C9-423F-A4F5-98D8A628E1F2}" type="sibTrans" cxnId="{4046F5B3-9B74-48F8-8F4E-98CB5DFC1F79}">
      <dgm:prSet/>
      <dgm:spPr/>
      <dgm:t>
        <a:bodyPr/>
        <a:lstStyle/>
        <a:p>
          <a:endParaRPr lang="en-US"/>
        </a:p>
      </dgm:t>
    </dgm:pt>
    <dgm:pt modelId="{30BF1AFC-0FDA-420F-9D13-A5D63B392D25}">
      <dgm:prSet/>
      <dgm:spPr/>
      <dgm:t>
        <a:bodyPr/>
        <a:lstStyle/>
        <a:p>
          <a:r>
            <a:rPr lang="en-GB" b="1"/>
            <a:t>Is gá pilleadh ar chur chuige pleanála a bhain le tréimhse taithí nios luaithe.</a:t>
          </a:r>
          <a:endParaRPr lang="en-US"/>
        </a:p>
      </dgm:t>
    </dgm:pt>
    <dgm:pt modelId="{7F875386-AC49-4B6B-B9DB-599FBA94BF82}" type="parTrans" cxnId="{6BE67DF9-C69B-40EE-9756-ABA382EB2F34}">
      <dgm:prSet/>
      <dgm:spPr/>
      <dgm:t>
        <a:bodyPr/>
        <a:lstStyle/>
        <a:p>
          <a:endParaRPr lang="en-US"/>
        </a:p>
      </dgm:t>
    </dgm:pt>
    <dgm:pt modelId="{F4BD318C-BEE4-40EF-B17F-7651B66450D1}" type="sibTrans" cxnId="{6BE67DF9-C69B-40EE-9756-ABA382EB2F34}">
      <dgm:prSet/>
      <dgm:spPr/>
      <dgm:t>
        <a:bodyPr/>
        <a:lstStyle/>
        <a:p>
          <a:endParaRPr lang="en-US"/>
        </a:p>
      </dgm:t>
    </dgm:pt>
    <dgm:pt modelId="{E1DE3D16-A2AD-4E73-B597-BC97149B5CEE}">
      <dgm:prSet/>
      <dgm:spPr/>
      <dgm:t>
        <a:bodyPr/>
        <a:lstStyle/>
        <a:p>
          <a:r>
            <a:rPr lang="en-GB" b="1" dirty="0"/>
            <a:t>Go </a:t>
          </a:r>
          <a:r>
            <a:rPr lang="en-GB" b="1" dirty="0" err="1"/>
            <a:t>ginearálta</a:t>
          </a:r>
          <a:r>
            <a:rPr lang="en-GB" b="1" dirty="0"/>
            <a:t>, thig le Mata </a:t>
          </a:r>
          <a:r>
            <a:rPr lang="en-GB" b="1" dirty="0" err="1"/>
            <a:t>leanúint</a:t>
          </a:r>
          <a:r>
            <a:rPr lang="en-GB" b="1" dirty="0"/>
            <a:t> mar is </a:t>
          </a:r>
          <a:r>
            <a:rPr lang="en-GB" b="1" dirty="0" err="1"/>
            <a:t>gnáth</a:t>
          </a:r>
          <a:r>
            <a:rPr lang="en-GB" b="1" dirty="0"/>
            <a:t>. </a:t>
          </a:r>
          <a:endParaRPr lang="en-US" dirty="0"/>
        </a:p>
      </dgm:t>
    </dgm:pt>
    <dgm:pt modelId="{2B3C697D-E41C-49D6-BD7A-646B09EE10E6}" type="parTrans" cxnId="{083F0A9D-0DBE-4301-8146-6AF79599BBE1}">
      <dgm:prSet/>
      <dgm:spPr/>
      <dgm:t>
        <a:bodyPr/>
        <a:lstStyle/>
        <a:p>
          <a:endParaRPr lang="en-US"/>
        </a:p>
      </dgm:t>
    </dgm:pt>
    <dgm:pt modelId="{20CF8350-1FEF-4D1D-BE03-BDF9441936D9}" type="sibTrans" cxnId="{083F0A9D-0DBE-4301-8146-6AF79599BBE1}">
      <dgm:prSet/>
      <dgm:spPr/>
      <dgm:t>
        <a:bodyPr/>
        <a:lstStyle/>
        <a:p>
          <a:endParaRPr lang="en-US"/>
        </a:p>
      </dgm:t>
    </dgm:pt>
    <dgm:pt modelId="{4FDC7820-30A4-451F-9158-2D959B79FCFF}">
      <dgm:prSet/>
      <dgm:spPr/>
      <dgm:t>
        <a:bodyPr/>
        <a:lstStyle/>
        <a:p>
          <a:r>
            <a:rPr lang="en-GB" b="1" dirty="0" err="1"/>
            <a:t>Thiocfadh</a:t>
          </a:r>
          <a:r>
            <a:rPr lang="en-GB" b="1" dirty="0"/>
            <a:t> le </a:t>
          </a:r>
          <a:r>
            <a:rPr lang="en-GB" b="1" dirty="0" err="1"/>
            <a:t>bearnaí</a:t>
          </a:r>
          <a:r>
            <a:rPr lang="en-GB" b="1" dirty="0"/>
            <a:t> </a:t>
          </a:r>
          <a:r>
            <a:rPr lang="en-GB" b="1" dirty="0" err="1"/>
            <a:t>sa</a:t>
          </a:r>
          <a:r>
            <a:rPr lang="en-GB" b="1" dirty="0"/>
            <a:t> Ghaeilge </a:t>
          </a:r>
          <a:r>
            <a:rPr lang="en-GB" b="1" dirty="0" err="1"/>
            <a:t>moill</a:t>
          </a:r>
          <a:r>
            <a:rPr lang="en-GB" b="1" dirty="0"/>
            <a:t> a chur ar an </a:t>
          </a:r>
          <a:r>
            <a:rPr lang="en-GB" b="1" dirty="0" err="1"/>
            <a:t>Léitheoireacht</a:t>
          </a:r>
          <a:r>
            <a:rPr lang="en-GB" b="1"/>
            <a:t>.</a:t>
          </a:r>
          <a:endParaRPr lang="en-US"/>
        </a:p>
      </dgm:t>
    </dgm:pt>
    <dgm:pt modelId="{A1429A7E-A23D-4EA4-9533-EBF915F6789E}" type="parTrans" cxnId="{74C958A7-2ACA-42CC-B546-2C01F146381C}">
      <dgm:prSet/>
      <dgm:spPr/>
      <dgm:t>
        <a:bodyPr/>
        <a:lstStyle/>
        <a:p>
          <a:endParaRPr lang="en-US"/>
        </a:p>
      </dgm:t>
    </dgm:pt>
    <dgm:pt modelId="{0F2E345D-A84C-40D0-947A-33310764E93B}" type="sibTrans" cxnId="{74C958A7-2ACA-42CC-B546-2C01F146381C}">
      <dgm:prSet/>
      <dgm:spPr/>
      <dgm:t>
        <a:bodyPr/>
        <a:lstStyle/>
        <a:p>
          <a:endParaRPr lang="en-US"/>
        </a:p>
      </dgm:t>
    </dgm:pt>
    <dgm:pt modelId="{1A9485C5-6D21-4F80-B994-ED5A775E4978}" type="pres">
      <dgm:prSet presAssocID="{7BD8D442-B4DF-4830-BF73-D0F080DBF19E}" presName="linear" presStyleCnt="0">
        <dgm:presLayoutVars>
          <dgm:animLvl val="lvl"/>
          <dgm:resizeHandles val="exact"/>
        </dgm:presLayoutVars>
      </dgm:prSet>
      <dgm:spPr/>
    </dgm:pt>
    <dgm:pt modelId="{7C8A7AD7-A0AB-4839-9648-A044801A125C}" type="pres">
      <dgm:prSet presAssocID="{8E4B3D4F-9575-4C5F-877D-7E89E8BD682D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D37D5CB6-EB5A-44FB-8791-5F62484D6660}" type="pres">
      <dgm:prSet presAssocID="{1707153F-BC5D-44EB-B222-396E5240F496}" presName="spacer" presStyleCnt="0"/>
      <dgm:spPr/>
    </dgm:pt>
    <dgm:pt modelId="{3A0E67B8-59E7-4FC7-9E26-02AC9B91F05D}" type="pres">
      <dgm:prSet presAssocID="{1F8A2703-2409-4876-AF2B-389962CACA41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6602AC51-F06A-4C4B-8440-6CCAFF7D4F7A}" type="pres">
      <dgm:prSet presAssocID="{1FF83B38-FCEF-4E1C-B7C9-68DB1D719C67}" presName="spacer" presStyleCnt="0"/>
      <dgm:spPr/>
    </dgm:pt>
    <dgm:pt modelId="{512A48FD-3C3A-4967-B007-9F210BAE2AFE}" type="pres">
      <dgm:prSet presAssocID="{B212C5CA-843A-4208-8A55-2AED3433586C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0E7DCDD3-2FC3-4F3E-B4D5-CC785407E3B7}" type="pres">
      <dgm:prSet presAssocID="{6B076AFD-E8C9-423F-A4F5-98D8A628E1F2}" presName="spacer" presStyleCnt="0"/>
      <dgm:spPr/>
    </dgm:pt>
    <dgm:pt modelId="{AB57EC58-16A6-4D0F-82BD-EFBA725A4D5C}" type="pres">
      <dgm:prSet presAssocID="{30BF1AFC-0FDA-420F-9D13-A5D63B392D25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D111FD09-25C2-4A5E-97CE-C8946FF22CD6}" type="pres">
      <dgm:prSet presAssocID="{F4BD318C-BEE4-40EF-B17F-7651B66450D1}" presName="spacer" presStyleCnt="0"/>
      <dgm:spPr/>
    </dgm:pt>
    <dgm:pt modelId="{20D7E08F-6329-496E-B3D9-5D4B1BB2D0FF}" type="pres">
      <dgm:prSet presAssocID="{E1DE3D16-A2AD-4E73-B597-BC97149B5CEE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DFF37486-33DD-4558-900D-7092C36D83D6}" type="pres">
      <dgm:prSet presAssocID="{20CF8350-1FEF-4D1D-BE03-BDF9441936D9}" presName="spacer" presStyleCnt="0"/>
      <dgm:spPr/>
    </dgm:pt>
    <dgm:pt modelId="{E1BAE3F9-0AB5-48B9-85BA-D696DD4EECBD}" type="pres">
      <dgm:prSet presAssocID="{4FDC7820-30A4-451F-9158-2D959B79FCFF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9404A601-A8FA-4CAA-9DEC-0661FAC372CE}" type="presOf" srcId="{7BD8D442-B4DF-4830-BF73-D0F080DBF19E}" destId="{1A9485C5-6D21-4F80-B994-ED5A775E4978}" srcOrd="0" destOrd="0" presId="urn:microsoft.com/office/officeart/2005/8/layout/vList2"/>
    <dgm:cxn modelId="{79CD4622-23DE-497B-9C4E-930701C8F4D1}" srcId="{7BD8D442-B4DF-4830-BF73-D0F080DBF19E}" destId="{1F8A2703-2409-4876-AF2B-389962CACA41}" srcOrd="1" destOrd="0" parTransId="{46F7B34E-3222-4E48-BB6A-69C3AC1C61FD}" sibTransId="{1FF83B38-FCEF-4E1C-B7C9-68DB1D719C67}"/>
    <dgm:cxn modelId="{F475DE34-CF39-4991-AB27-DCD9204DC2EC}" type="presOf" srcId="{E1DE3D16-A2AD-4E73-B597-BC97149B5CEE}" destId="{20D7E08F-6329-496E-B3D9-5D4B1BB2D0FF}" srcOrd="0" destOrd="0" presId="urn:microsoft.com/office/officeart/2005/8/layout/vList2"/>
    <dgm:cxn modelId="{321C163C-0FFA-4939-817F-3EAD94C711AE}" srcId="{7BD8D442-B4DF-4830-BF73-D0F080DBF19E}" destId="{8E4B3D4F-9575-4C5F-877D-7E89E8BD682D}" srcOrd="0" destOrd="0" parTransId="{65A09C94-E933-4C10-AC5E-4DC9603FE4BF}" sibTransId="{1707153F-BC5D-44EB-B222-396E5240F496}"/>
    <dgm:cxn modelId="{9307DA41-45C7-41EA-95E5-049FBF0BFE24}" type="presOf" srcId="{B212C5CA-843A-4208-8A55-2AED3433586C}" destId="{512A48FD-3C3A-4967-B007-9F210BAE2AFE}" srcOrd="0" destOrd="0" presId="urn:microsoft.com/office/officeart/2005/8/layout/vList2"/>
    <dgm:cxn modelId="{B88DC867-95F9-4DBF-862B-932D01DFFFC7}" type="presOf" srcId="{1F8A2703-2409-4876-AF2B-389962CACA41}" destId="{3A0E67B8-59E7-4FC7-9E26-02AC9B91F05D}" srcOrd="0" destOrd="0" presId="urn:microsoft.com/office/officeart/2005/8/layout/vList2"/>
    <dgm:cxn modelId="{9A66CD4B-D154-44C9-8A9E-622C91290A7C}" type="presOf" srcId="{30BF1AFC-0FDA-420F-9D13-A5D63B392D25}" destId="{AB57EC58-16A6-4D0F-82BD-EFBA725A4D5C}" srcOrd="0" destOrd="0" presId="urn:microsoft.com/office/officeart/2005/8/layout/vList2"/>
    <dgm:cxn modelId="{AF6D1D77-C81E-474F-B33E-6C83E6A35881}" type="presOf" srcId="{8E4B3D4F-9575-4C5F-877D-7E89E8BD682D}" destId="{7C8A7AD7-A0AB-4839-9648-A044801A125C}" srcOrd="0" destOrd="0" presId="urn:microsoft.com/office/officeart/2005/8/layout/vList2"/>
    <dgm:cxn modelId="{083F0A9D-0DBE-4301-8146-6AF79599BBE1}" srcId="{7BD8D442-B4DF-4830-BF73-D0F080DBF19E}" destId="{E1DE3D16-A2AD-4E73-B597-BC97149B5CEE}" srcOrd="4" destOrd="0" parTransId="{2B3C697D-E41C-49D6-BD7A-646B09EE10E6}" sibTransId="{20CF8350-1FEF-4D1D-BE03-BDF9441936D9}"/>
    <dgm:cxn modelId="{A636ADA5-49ED-48F8-9A48-F5DC5B968100}" type="presOf" srcId="{4FDC7820-30A4-451F-9158-2D959B79FCFF}" destId="{E1BAE3F9-0AB5-48B9-85BA-D696DD4EECBD}" srcOrd="0" destOrd="0" presId="urn:microsoft.com/office/officeart/2005/8/layout/vList2"/>
    <dgm:cxn modelId="{74C958A7-2ACA-42CC-B546-2C01F146381C}" srcId="{7BD8D442-B4DF-4830-BF73-D0F080DBF19E}" destId="{4FDC7820-30A4-451F-9158-2D959B79FCFF}" srcOrd="5" destOrd="0" parTransId="{A1429A7E-A23D-4EA4-9533-EBF915F6789E}" sibTransId="{0F2E345D-A84C-40D0-947A-33310764E93B}"/>
    <dgm:cxn modelId="{4046F5B3-9B74-48F8-8F4E-98CB5DFC1F79}" srcId="{7BD8D442-B4DF-4830-BF73-D0F080DBF19E}" destId="{B212C5CA-843A-4208-8A55-2AED3433586C}" srcOrd="2" destOrd="0" parTransId="{B214B191-7C0A-4AB5-A8D0-D10F911C76AB}" sibTransId="{6B076AFD-E8C9-423F-A4F5-98D8A628E1F2}"/>
    <dgm:cxn modelId="{6BE67DF9-C69B-40EE-9756-ABA382EB2F34}" srcId="{7BD8D442-B4DF-4830-BF73-D0F080DBF19E}" destId="{30BF1AFC-0FDA-420F-9D13-A5D63B392D25}" srcOrd="3" destOrd="0" parTransId="{7F875386-AC49-4B6B-B9DB-599FBA94BF82}" sibTransId="{F4BD318C-BEE4-40EF-B17F-7651B66450D1}"/>
    <dgm:cxn modelId="{0B835694-CC23-4FE5-9FA1-3D24C921EFEB}" type="presParOf" srcId="{1A9485C5-6D21-4F80-B994-ED5A775E4978}" destId="{7C8A7AD7-A0AB-4839-9648-A044801A125C}" srcOrd="0" destOrd="0" presId="urn:microsoft.com/office/officeart/2005/8/layout/vList2"/>
    <dgm:cxn modelId="{C6510C36-150D-4532-A267-C0996055B616}" type="presParOf" srcId="{1A9485C5-6D21-4F80-B994-ED5A775E4978}" destId="{D37D5CB6-EB5A-44FB-8791-5F62484D6660}" srcOrd="1" destOrd="0" presId="urn:microsoft.com/office/officeart/2005/8/layout/vList2"/>
    <dgm:cxn modelId="{5960BCB9-B4A5-4406-8C27-C4B76D065AFC}" type="presParOf" srcId="{1A9485C5-6D21-4F80-B994-ED5A775E4978}" destId="{3A0E67B8-59E7-4FC7-9E26-02AC9B91F05D}" srcOrd="2" destOrd="0" presId="urn:microsoft.com/office/officeart/2005/8/layout/vList2"/>
    <dgm:cxn modelId="{1AECF8CE-CABE-4B17-A908-C0FFEEF71398}" type="presParOf" srcId="{1A9485C5-6D21-4F80-B994-ED5A775E4978}" destId="{6602AC51-F06A-4C4B-8440-6CCAFF7D4F7A}" srcOrd="3" destOrd="0" presId="urn:microsoft.com/office/officeart/2005/8/layout/vList2"/>
    <dgm:cxn modelId="{774652EA-A69E-4B0F-9F88-1382E24A6949}" type="presParOf" srcId="{1A9485C5-6D21-4F80-B994-ED5A775E4978}" destId="{512A48FD-3C3A-4967-B007-9F210BAE2AFE}" srcOrd="4" destOrd="0" presId="urn:microsoft.com/office/officeart/2005/8/layout/vList2"/>
    <dgm:cxn modelId="{1A7091C3-7C71-482F-90E2-5E49DC2BB2F9}" type="presParOf" srcId="{1A9485C5-6D21-4F80-B994-ED5A775E4978}" destId="{0E7DCDD3-2FC3-4F3E-B4D5-CC785407E3B7}" srcOrd="5" destOrd="0" presId="urn:microsoft.com/office/officeart/2005/8/layout/vList2"/>
    <dgm:cxn modelId="{C4F7EEB6-D2BF-47F4-A967-683039C157CC}" type="presParOf" srcId="{1A9485C5-6D21-4F80-B994-ED5A775E4978}" destId="{AB57EC58-16A6-4D0F-82BD-EFBA725A4D5C}" srcOrd="6" destOrd="0" presId="urn:microsoft.com/office/officeart/2005/8/layout/vList2"/>
    <dgm:cxn modelId="{799D13ED-A2FA-4588-ACF8-325B29FA0A25}" type="presParOf" srcId="{1A9485C5-6D21-4F80-B994-ED5A775E4978}" destId="{D111FD09-25C2-4A5E-97CE-C8946FF22CD6}" srcOrd="7" destOrd="0" presId="urn:microsoft.com/office/officeart/2005/8/layout/vList2"/>
    <dgm:cxn modelId="{B97A221D-7F2B-4866-AC7E-B352DB798C06}" type="presParOf" srcId="{1A9485C5-6D21-4F80-B994-ED5A775E4978}" destId="{20D7E08F-6329-496E-B3D9-5D4B1BB2D0FF}" srcOrd="8" destOrd="0" presId="urn:microsoft.com/office/officeart/2005/8/layout/vList2"/>
    <dgm:cxn modelId="{E37C25CF-B23C-4F4F-8C12-B85E76C42909}" type="presParOf" srcId="{1A9485C5-6D21-4F80-B994-ED5A775E4978}" destId="{DFF37486-33DD-4558-900D-7092C36D83D6}" srcOrd="9" destOrd="0" presId="urn:microsoft.com/office/officeart/2005/8/layout/vList2"/>
    <dgm:cxn modelId="{B36704A9-716D-4100-8517-3118119E0AE6}" type="presParOf" srcId="{1A9485C5-6D21-4F80-B994-ED5A775E4978}" destId="{E1BAE3F9-0AB5-48B9-85BA-D696DD4EECBD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AB4FE07-65C0-471C-81F2-8E5E89A2663C}" type="doc">
      <dgm:prSet loTypeId="urn:microsoft.com/office/officeart/2005/8/layout/matrix3" loCatId="matrix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8B424A5-962C-4282-BF18-083F3BF39E4C}">
      <dgm:prSet/>
      <dgm:spPr/>
      <dgm:t>
        <a:bodyPr/>
        <a:lstStyle/>
        <a:p>
          <a:r>
            <a:rPr lang="ga-IE" b="1" dirty="0"/>
            <a:t>gur tharla cailliúint foghlama i dtéarmaí ginearálta;</a:t>
          </a:r>
          <a:endParaRPr lang="en-US" dirty="0"/>
        </a:p>
      </dgm:t>
    </dgm:pt>
    <dgm:pt modelId="{4BB27696-A4C8-41F1-BF0C-34E12B0CCD2F}" type="parTrans" cxnId="{4633BE24-69A1-49B5-AF63-7E07C617CB15}">
      <dgm:prSet/>
      <dgm:spPr/>
      <dgm:t>
        <a:bodyPr/>
        <a:lstStyle/>
        <a:p>
          <a:endParaRPr lang="en-US"/>
        </a:p>
      </dgm:t>
    </dgm:pt>
    <dgm:pt modelId="{F0FCFEF9-AACA-42B1-B268-4FE87049B61E}" type="sibTrans" cxnId="{4633BE24-69A1-49B5-AF63-7E07C617CB15}">
      <dgm:prSet/>
      <dgm:spPr/>
      <dgm:t>
        <a:bodyPr/>
        <a:lstStyle/>
        <a:p>
          <a:endParaRPr lang="en-US"/>
        </a:p>
      </dgm:t>
    </dgm:pt>
    <dgm:pt modelId="{96CC5EC3-B399-4A30-8885-D928EEEF1CED}">
      <dgm:prSet/>
      <dgm:spPr/>
      <dgm:t>
        <a:bodyPr/>
        <a:lstStyle/>
        <a:p>
          <a:r>
            <a:rPr lang="ga-IE" b="1"/>
            <a:t>go bhfuil foghlaim pháistí ar gcúl i dtéarmaí ginearálta;</a:t>
          </a:r>
          <a:endParaRPr lang="en-US"/>
        </a:p>
      </dgm:t>
    </dgm:pt>
    <dgm:pt modelId="{0D606FCA-0CAF-4DC0-92D7-3E981A304CC1}" type="parTrans" cxnId="{37427243-DA9E-4DBB-8946-1801430BC70A}">
      <dgm:prSet/>
      <dgm:spPr/>
      <dgm:t>
        <a:bodyPr/>
        <a:lstStyle/>
        <a:p>
          <a:endParaRPr lang="en-US"/>
        </a:p>
      </dgm:t>
    </dgm:pt>
    <dgm:pt modelId="{AE53674F-12B0-4F74-AAC5-F0434529DE42}" type="sibTrans" cxnId="{37427243-DA9E-4DBB-8946-1801430BC70A}">
      <dgm:prSet/>
      <dgm:spPr/>
      <dgm:t>
        <a:bodyPr/>
        <a:lstStyle/>
        <a:p>
          <a:endParaRPr lang="en-US"/>
        </a:p>
      </dgm:t>
    </dgm:pt>
    <dgm:pt modelId="{6067906D-85E0-4E05-8B51-B3FAC460DB77}">
      <dgm:prSet/>
      <dgm:spPr/>
      <dgm:t>
        <a:bodyPr/>
        <a:lstStyle/>
        <a:p>
          <a:r>
            <a:rPr lang="ga-IE" b="1" dirty="0"/>
            <a:t>nach féidir bogadh ar aghaidh mura bhfuil páistí réidh fána choinne;</a:t>
          </a:r>
          <a:endParaRPr lang="en-US" dirty="0"/>
        </a:p>
      </dgm:t>
    </dgm:pt>
    <dgm:pt modelId="{B0715BFB-419C-4ED0-9CBE-1750BCA717B1}" type="parTrans" cxnId="{99E87DAF-BB9D-4710-B182-12B27F09C772}">
      <dgm:prSet/>
      <dgm:spPr/>
      <dgm:t>
        <a:bodyPr/>
        <a:lstStyle/>
        <a:p>
          <a:endParaRPr lang="en-US"/>
        </a:p>
      </dgm:t>
    </dgm:pt>
    <dgm:pt modelId="{E781EC5D-1F12-4119-8CD2-13614ED6B55B}" type="sibTrans" cxnId="{99E87DAF-BB9D-4710-B182-12B27F09C772}">
      <dgm:prSet/>
      <dgm:spPr/>
      <dgm:t>
        <a:bodyPr/>
        <a:lstStyle/>
        <a:p>
          <a:endParaRPr lang="en-US"/>
        </a:p>
      </dgm:t>
    </dgm:pt>
    <dgm:pt modelId="{F72CD90B-6500-4CB9-83BC-841AD6F1D80A}">
      <dgm:prSet/>
      <dgm:spPr/>
      <dgm:t>
        <a:bodyPr/>
        <a:lstStyle/>
        <a:p>
          <a:r>
            <a:rPr lang="ga-IE" b="1"/>
            <a:t>gurb í an teanga</a:t>
          </a:r>
          <a:r>
            <a:rPr lang="ga-IE" b="1" i="1"/>
            <a:t> </a:t>
          </a:r>
          <a:r>
            <a:rPr lang="ga-IE" b="1"/>
            <a:t>an t-inneall a choinníonn an dul chun cinn san fhoghlaim slán </a:t>
          </a:r>
          <a:endParaRPr lang="en-US"/>
        </a:p>
      </dgm:t>
    </dgm:pt>
    <dgm:pt modelId="{4BBC3AE3-E40E-47F2-8BE8-4AB72B860AF4}" type="parTrans" cxnId="{77113A88-E8E7-4870-AA5D-F18DB6489AF6}">
      <dgm:prSet/>
      <dgm:spPr/>
      <dgm:t>
        <a:bodyPr/>
        <a:lstStyle/>
        <a:p>
          <a:endParaRPr lang="en-US"/>
        </a:p>
      </dgm:t>
    </dgm:pt>
    <dgm:pt modelId="{14C5F944-7C18-4522-BBCD-7B1EF944394F}" type="sibTrans" cxnId="{77113A88-E8E7-4870-AA5D-F18DB6489AF6}">
      <dgm:prSet/>
      <dgm:spPr/>
      <dgm:t>
        <a:bodyPr/>
        <a:lstStyle/>
        <a:p>
          <a:endParaRPr lang="en-US"/>
        </a:p>
      </dgm:t>
    </dgm:pt>
    <dgm:pt modelId="{B673B830-15AE-424B-9C29-B70785964E7F}">
      <dgm:prSet/>
      <dgm:spPr/>
      <dgm:t>
        <a:bodyPr/>
        <a:lstStyle/>
        <a:p>
          <a:r>
            <a:rPr lang="ga-IE" b="1"/>
            <a:t>a chothaíonn bac nó a éascaíonn dul chun cinn</a:t>
          </a:r>
          <a:endParaRPr lang="en-US"/>
        </a:p>
      </dgm:t>
    </dgm:pt>
    <dgm:pt modelId="{0EBF65EB-5FA2-40A4-86DC-E72A8E77C3AD}" type="parTrans" cxnId="{933C86CA-CF39-435A-8A63-F382FAC7DCF8}">
      <dgm:prSet/>
      <dgm:spPr/>
      <dgm:t>
        <a:bodyPr/>
        <a:lstStyle/>
        <a:p>
          <a:endParaRPr lang="en-US"/>
        </a:p>
      </dgm:t>
    </dgm:pt>
    <dgm:pt modelId="{E7F2A828-F28E-475C-92CD-C7B067A87283}" type="sibTrans" cxnId="{933C86CA-CF39-435A-8A63-F382FAC7DCF8}">
      <dgm:prSet/>
      <dgm:spPr/>
      <dgm:t>
        <a:bodyPr/>
        <a:lstStyle/>
        <a:p>
          <a:endParaRPr lang="en-US"/>
        </a:p>
      </dgm:t>
    </dgm:pt>
    <dgm:pt modelId="{66768390-FA43-4283-84D9-74E1FA3E5121}">
      <dgm:prSet/>
      <dgm:spPr/>
      <dgm:t>
        <a:bodyPr/>
        <a:lstStyle/>
        <a:p>
          <a:endParaRPr lang="en-GB"/>
        </a:p>
      </dgm:t>
    </dgm:pt>
    <dgm:pt modelId="{1878AC52-2CA4-434E-A0AC-C8840D8603AE}" type="parTrans" cxnId="{85AF3C3C-65BA-4013-8D80-EE05A6183CE6}">
      <dgm:prSet/>
      <dgm:spPr/>
      <dgm:t>
        <a:bodyPr/>
        <a:lstStyle/>
        <a:p>
          <a:endParaRPr lang="en-US"/>
        </a:p>
      </dgm:t>
    </dgm:pt>
    <dgm:pt modelId="{DBD9B0B2-2A8B-4538-B923-F9A06BBDD62E}" type="sibTrans" cxnId="{85AF3C3C-65BA-4013-8D80-EE05A6183CE6}">
      <dgm:prSet/>
      <dgm:spPr/>
      <dgm:t>
        <a:bodyPr/>
        <a:lstStyle/>
        <a:p>
          <a:endParaRPr lang="en-US"/>
        </a:p>
      </dgm:t>
    </dgm:pt>
    <dgm:pt modelId="{93BABD15-D449-4F4C-B8AB-65F978F13B42}" type="pres">
      <dgm:prSet presAssocID="{CAB4FE07-65C0-471C-81F2-8E5E89A2663C}" presName="matrix" presStyleCnt="0">
        <dgm:presLayoutVars>
          <dgm:chMax val="1"/>
          <dgm:dir/>
          <dgm:resizeHandles val="exact"/>
        </dgm:presLayoutVars>
      </dgm:prSet>
      <dgm:spPr/>
    </dgm:pt>
    <dgm:pt modelId="{A79B0F01-9D30-4981-8870-B0D92A8C5C9F}" type="pres">
      <dgm:prSet presAssocID="{CAB4FE07-65C0-471C-81F2-8E5E89A2663C}" presName="diamond" presStyleLbl="bgShp" presStyleIdx="0" presStyleCnt="1" custLinFactNeighborX="-337" custLinFactNeighborY="-640"/>
      <dgm:spPr/>
    </dgm:pt>
    <dgm:pt modelId="{D9C5A9BE-95EB-49A6-8942-E31C43B88696}" type="pres">
      <dgm:prSet presAssocID="{CAB4FE07-65C0-471C-81F2-8E5E89A2663C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FAB36665-365C-4370-B231-0DB02292A94D}" type="pres">
      <dgm:prSet presAssocID="{CAB4FE07-65C0-471C-81F2-8E5E89A2663C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DB64654A-620D-4D92-997C-FA9E354E97F6}" type="pres">
      <dgm:prSet presAssocID="{CAB4FE07-65C0-471C-81F2-8E5E89A2663C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5D8D361F-DFDD-4A8C-9EB6-D4516F0C6F41}" type="pres">
      <dgm:prSet presAssocID="{CAB4FE07-65C0-471C-81F2-8E5E89A2663C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4633BE24-69A1-49B5-AF63-7E07C617CB15}" srcId="{CAB4FE07-65C0-471C-81F2-8E5E89A2663C}" destId="{78B424A5-962C-4282-BF18-083F3BF39E4C}" srcOrd="0" destOrd="0" parTransId="{4BB27696-A4C8-41F1-BF0C-34E12B0CCD2F}" sibTransId="{F0FCFEF9-AACA-42B1-B268-4FE87049B61E}"/>
    <dgm:cxn modelId="{85AF3C3C-65BA-4013-8D80-EE05A6183CE6}" srcId="{CAB4FE07-65C0-471C-81F2-8E5E89A2663C}" destId="{66768390-FA43-4283-84D9-74E1FA3E5121}" srcOrd="4" destOrd="0" parTransId="{1878AC52-2CA4-434E-A0AC-C8840D8603AE}" sibTransId="{DBD9B0B2-2A8B-4538-B923-F9A06BBDD62E}"/>
    <dgm:cxn modelId="{A96EA13D-C889-48EC-BA76-AC9CDF84808D}" type="presOf" srcId="{96CC5EC3-B399-4A30-8885-D928EEEF1CED}" destId="{FAB36665-365C-4370-B231-0DB02292A94D}" srcOrd="0" destOrd="0" presId="urn:microsoft.com/office/officeart/2005/8/layout/matrix3"/>
    <dgm:cxn modelId="{BA93963E-EEA0-40BA-B379-05CC425AEDB8}" type="presOf" srcId="{78B424A5-962C-4282-BF18-083F3BF39E4C}" destId="{D9C5A9BE-95EB-49A6-8942-E31C43B88696}" srcOrd="0" destOrd="0" presId="urn:microsoft.com/office/officeart/2005/8/layout/matrix3"/>
    <dgm:cxn modelId="{37427243-DA9E-4DBB-8946-1801430BC70A}" srcId="{CAB4FE07-65C0-471C-81F2-8E5E89A2663C}" destId="{96CC5EC3-B399-4A30-8885-D928EEEF1CED}" srcOrd="1" destOrd="0" parTransId="{0D606FCA-0CAF-4DC0-92D7-3E981A304CC1}" sibTransId="{AE53674F-12B0-4F74-AAC5-F0434529DE42}"/>
    <dgm:cxn modelId="{ECC1776A-8FED-4B10-8B46-29C9FF44F076}" type="presOf" srcId="{6067906D-85E0-4E05-8B51-B3FAC460DB77}" destId="{DB64654A-620D-4D92-997C-FA9E354E97F6}" srcOrd="0" destOrd="0" presId="urn:microsoft.com/office/officeart/2005/8/layout/matrix3"/>
    <dgm:cxn modelId="{B9214F6E-8D50-4E95-A9DB-4CCC864DFADC}" type="presOf" srcId="{CAB4FE07-65C0-471C-81F2-8E5E89A2663C}" destId="{93BABD15-D449-4F4C-B8AB-65F978F13B42}" srcOrd="0" destOrd="0" presId="urn:microsoft.com/office/officeart/2005/8/layout/matrix3"/>
    <dgm:cxn modelId="{56C8AE6F-7E5C-4248-A06D-6B26129AFCEB}" type="presOf" srcId="{F72CD90B-6500-4CB9-83BC-841AD6F1D80A}" destId="{5D8D361F-DFDD-4A8C-9EB6-D4516F0C6F41}" srcOrd="0" destOrd="0" presId="urn:microsoft.com/office/officeart/2005/8/layout/matrix3"/>
    <dgm:cxn modelId="{2BABAC79-6C19-49D5-B10E-2B35D2EA2B06}" type="presOf" srcId="{B673B830-15AE-424B-9C29-B70785964E7F}" destId="{5D8D361F-DFDD-4A8C-9EB6-D4516F0C6F41}" srcOrd="0" destOrd="1" presId="urn:microsoft.com/office/officeart/2005/8/layout/matrix3"/>
    <dgm:cxn modelId="{77113A88-E8E7-4870-AA5D-F18DB6489AF6}" srcId="{CAB4FE07-65C0-471C-81F2-8E5E89A2663C}" destId="{F72CD90B-6500-4CB9-83BC-841AD6F1D80A}" srcOrd="3" destOrd="0" parTransId="{4BBC3AE3-E40E-47F2-8BE8-4AB72B860AF4}" sibTransId="{14C5F944-7C18-4522-BBCD-7B1EF944394F}"/>
    <dgm:cxn modelId="{99E87DAF-BB9D-4710-B182-12B27F09C772}" srcId="{CAB4FE07-65C0-471C-81F2-8E5E89A2663C}" destId="{6067906D-85E0-4E05-8B51-B3FAC460DB77}" srcOrd="2" destOrd="0" parTransId="{B0715BFB-419C-4ED0-9CBE-1750BCA717B1}" sibTransId="{E781EC5D-1F12-4119-8CD2-13614ED6B55B}"/>
    <dgm:cxn modelId="{933C86CA-CF39-435A-8A63-F382FAC7DCF8}" srcId="{F72CD90B-6500-4CB9-83BC-841AD6F1D80A}" destId="{B673B830-15AE-424B-9C29-B70785964E7F}" srcOrd="0" destOrd="0" parTransId="{0EBF65EB-5FA2-40A4-86DC-E72A8E77C3AD}" sibTransId="{E7F2A828-F28E-475C-92CD-C7B067A87283}"/>
    <dgm:cxn modelId="{60CFBCCD-CF09-4961-8CD5-621C8F2CDC6F}" type="presParOf" srcId="{93BABD15-D449-4F4C-B8AB-65F978F13B42}" destId="{A79B0F01-9D30-4981-8870-B0D92A8C5C9F}" srcOrd="0" destOrd="0" presId="urn:microsoft.com/office/officeart/2005/8/layout/matrix3"/>
    <dgm:cxn modelId="{2AC609F8-E70D-4C01-A5D3-426D4821720B}" type="presParOf" srcId="{93BABD15-D449-4F4C-B8AB-65F978F13B42}" destId="{D9C5A9BE-95EB-49A6-8942-E31C43B88696}" srcOrd="1" destOrd="0" presId="urn:microsoft.com/office/officeart/2005/8/layout/matrix3"/>
    <dgm:cxn modelId="{493E3757-DBEF-42D2-958C-3FB3B75EB5E7}" type="presParOf" srcId="{93BABD15-D449-4F4C-B8AB-65F978F13B42}" destId="{FAB36665-365C-4370-B231-0DB02292A94D}" srcOrd="2" destOrd="0" presId="urn:microsoft.com/office/officeart/2005/8/layout/matrix3"/>
    <dgm:cxn modelId="{FEBC6322-744C-4CDC-AF1F-46D51AA20289}" type="presParOf" srcId="{93BABD15-D449-4F4C-B8AB-65F978F13B42}" destId="{DB64654A-620D-4D92-997C-FA9E354E97F6}" srcOrd="3" destOrd="0" presId="urn:microsoft.com/office/officeart/2005/8/layout/matrix3"/>
    <dgm:cxn modelId="{3F7A0CB4-75DE-4103-A6C7-F72FFFF0C34A}" type="presParOf" srcId="{93BABD15-D449-4F4C-B8AB-65F978F13B42}" destId="{5D8D361F-DFDD-4A8C-9EB6-D4516F0C6F41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BC0E97-CE9F-4646-8B2D-E7F409F68FE0}">
      <dsp:nvSpPr>
        <dsp:cNvPr id="0" name=""/>
        <dsp:cNvSpPr/>
      </dsp:nvSpPr>
      <dsp:spPr>
        <a:xfrm>
          <a:off x="0" y="57090"/>
          <a:ext cx="6628804" cy="5703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1500" b="1" kern="1200"/>
            <a:t>ACHOIMRIÚ AR AN SEIMINEÁR DEIREANACH</a:t>
          </a:r>
          <a:endParaRPr lang="en-US" sz="1500" kern="1200"/>
        </a:p>
      </dsp:txBody>
      <dsp:txXfrm>
        <a:off x="27843" y="84933"/>
        <a:ext cx="6573118" cy="514689"/>
      </dsp:txXfrm>
    </dsp:sp>
    <dsp:sp modelId="{0186143F-ECCF-4B72-B5C3-9B53E3A0C1C6}">
      <dsp:nvSpPr>
        <dsp:cNvPr id="0" name=""/>
        <dsp:cNvSpPr/>
      </dsp:nvSpPr>
      <dsp:spPr>
        <a:xfrm>
          <a:off x="0" y="670665"/>
          <a:ext cx="6628804" cy="570375"/>
        </a:xfrm>
        <a:prstGeom prst="roundRect">
          <a:avLst/>
        </a:prstGeom>
        <a:gradFill rotWithShape="0">
          <a:gsLst>
            <a:gs pos="0">
              <a:schemeClr val="accent2">
                <a:hueOff val="-423469"/>
                <a:satOff val="2029"/>
                <a:lumOff val="1877"/>
                <a:alphaOff val="0"/>
                <a:tint val="96000"/>
                <a:lumMod val="100000"/>
              </a:schemeClr>
            </a:gs>
            <a:gs pos="78000">
              <a:schemeClr val="accent2">
                <a:hueOff val="-423469"/>
                <a:satOff val="2029"/>
                <a:lumOff val="187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1500" b="1" kern="1200"/>
            <a:t>ANAILÍS AR NA  hACHAIR TEANGA </a:t>
          </a:r>
          <a:r>
            <a:rPr lang="en-GB" sz="1500" b="1" kern="1200"/>
            <a:t>IS MÓ </a:t>
          </a:r>
          <a:r>
            <a:rPr lang="ga-IE" sz="1500" b="1" kern="1200"/>
            <a:t>A CHAILL PÁISTÍ AMACH ORTHU</a:t>
          </a:r>
          <a:endParaRPr lang="en-US" sz="1500" kern="1200"/>
        </a:p>
      </dsp:txBody>
      <dsp:txXfrm>
        <a:off x="27843" y="698508"/>
        <a:ext cx="6573118" cy="514689"/>
      </dsp:txXfrm>
    </dsp:sp>
    <dsp:sp modelId="{0F3B9290-1F61-4E36-B6D7-A497E5686B17}">
      <dsp:nvSpPr>
        <dsp:cNvPr id="0" name=""/>
        <dsp:cNvSpPr/>
      </dsp:nvSpPr>
      <dsp:spPr>
        <a:xfrm>
          <a:off x="0" y="1284240"/>
          <a:ext cx="6628804" cy="570375"/>
        </a:xfrm>
        <a:prstGeom prst="roundRect">
          <a:avLst/>
        </a:prstGeom>
        <a:gradFill rotWithShape="0">
          <a:gsLst>
            <a:gs pos="0">
              <a:schemeClr val="accent2">
                <a:hueOff val="-846939"/>
                <a:satOff val="4057"/>
                <a:lumOff val="3753"/>
                <a:alphaOff val="0"/>
                <a:tint val="96000"/>
                <a:lumMod val="100000"/>
              </a:schemeClr>
            </a:gs>
            <a:gs pos="78000">
              <a:schemeClr val="accent2">
                <a:hueOff val="-846939"/>
                <a:satOff val="4057"/>
                <a:lumOff val="375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1500" b="1" kern="1200"/>
            <a:t>CÚRSAÍ PLEANÁLA SA GHNÁTHCHOMHTHÉACS </a:t>
          </a:r>
          <a:endParaRPr lang="en-US" sz="1500" kern="1200"/>
        </a:p>
      </dsp:txBody>
      <dsp:txXfrm>
        <a:off x="27843" y="1312083"/>
        <a:ext cx="6573118" cy="514689"/>
      </dsp:txXfrm>
    </dsp:sp>
    <dsp:sp modelId="{8867CF6F-2BC4-4C6C-8D49-5AE52F5276C9}">
      <dsp:nvSpPr>
        <dsp:cNvPr id="0" name=""/>
        <dsp:cNvSpPr/>
      </dsp:nvSpPr>
      <dsp:spPr>
        <a:xfrm>
          <a:off x="0" y="1897815"/>
          <a:ext cx="6628804" cy="570375"/>
        </a:xfrm>
        <a:prstGeom prst="roundRect">
          <a:avLst/>
        </a:prstGeom>
        <a:gradFill rotWithShape="0">
          <a:gsLst>
            <a:gs pos="0">
              <a:schemeClr val="accent2">
                <a:hueOff val="-1270408"/>
                <a:satOff val="6086"/>
                <a:lumOff val="5630"/>
                <a:alphaOff val="0"/>
                <a:tint val="96000"/>
                <a:lumMod val="100000"/>
              </a:schemeClr>
            </a:gs>
            <a:gs pos="78000">
              <a:schemeClr val="accent2">
                <a:hueOff val="-1270408"/>
                <a:satOff val="6086"/>
                <a:lumOff val="563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1500" b="1" kern="1200"/>
            <a:t>TEAGASC AGUS FOGHLAIM AR-LÍNE AGUS NA TOSAÍOCHTAÍ </a:t>
          </a:r>
          <a:endParaRPr lang="en-US" sz="1500" kern="1200"/>
        </a:p>
      </dsp:txBody>
      <dsp:txXfrm>
        <a:off x="27843" y="1925658"/>
        <a:ext cx="6573118" cy="514689"/>
      </dsp:txXfrm>
    </dsp:sp>
    <dsp:sp modelId="{23311E6D-A186-42F3-BC89-B92CFC7D5579}">
      <dsp:nvSpPr>
        <dsp:cNvPr id="0" name=""/>
        <dsp:cNvSpPr/>
      </dsp:nvSpPr>
      <dsp:spPr>
        <a:xfrm>
          <a:off x="0" y="2511390"/>
          <a:ext cx="6628804" cy="570375"/>
        </a:xfrm>
        <a:prstGeom prst="roundRect">
          <a:avLst/>
        </a:prstGeom>
        <a:gradFill rotWithShape="0">
          <a:gsLst>
            <a:gs pos="0">
              <a:schemeClr val="accent2">
                <a:hueOff val="-1693878"/>
                <a:satOff val="8114"/>
                <a:lumOff val="7507"/>
                <a:alphaOff val="0"/>
                <a:tint val="96000"/>
                <a:lumMod val="100000"/>
              </a:schemeClr>
            </a:gs>
            <a:gs pos="78000">
              <a:schemeClr val="accent2">
                <a:hueOff val="-1693878"/>
                <a:satOff val="8114"/>
                <a:lumOff val="750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1500" b="1" kern="1200"/>
            <a:t>TEAGASC AGUS FOGHLAIM, BEO SA SUÍOMH SCOILE AGUS NA TOSAÍOCHTAÍ </a:t>
          </a:r>
          <a:endParaRPr lang="en-US" sz="1500" kern="1200"/>
        </a:p>
      </dsp:txBody>
      <dsp:txXfrm>
        <a:off x="27843" y="2539233"/>
        <a:ext cx="6573118" cy="514689"/>
      </dsp:txXfrm>
    </dsp:sp>
    <dsp:sp modelId="{E28D2887-33B8-489B-9351-8632B59CD6C6}">
      <dsp:nvSpPr>
        <dsp:cNvPr id="0" name=""/>
        <dsp:cNvSpPr/>
      </dsp:nvSpPr>
      <dsp:spPr>
        <a:xfrm>
          <a:off x="0" y="3124965"/>
          <a:ext cx="6628804" cy="570375"/>
        </a:xfrm>
        <a:prstGeom prst="roundRect">
          <a:avLst/>
        </a:prstGeom>
        <a:gradFill rotWithShape="0">
          <a:gsLst>
            <a:gs pos="0">
              <a:schemeClr val="accent2">
                <a:hueOff val="-2117347"/>
                <a:satOff val="10143"/>
                <a:lumOff val="9384"/>
                <a:alphaOff val="0"/>
                <a:tint val="96000"/>
                <a:lumMod val="100000"/>
              </a:schemeClr>
            </a:gs>
            <a:gs pos="78000">
              <a:schemeClr val="accent2">
                <a:hueOff val="-2117347"/>
                <a:satOff val="10143"/>
                <a:lumOff val="938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1500" b="1" kern="1200"/>
            <a:t>TACAÍOCHT Ó THUISMITHEOIRÍ</a:t>
          </a:r>
          <a:endParaRPr lang="en-US" sz="1500" kern="1200"/>
        </a:p>
      </dsp:txBody>
      <dsp:txXfrm>
        <a:off x="27843" y="3152808"/>
        <a:ext cx="6573118" cy="514689"/>
      </dsp:txXfrm>
    </dsp:sp>
    <dsp:sp modelId="{9B12AA43-F183-4F66-A0BA-ADAA609887E9}">
      <dsp:nvSpPr>
        <dsp:cNvPr id="0" name=""/>
        <dsp:cNvSpPr/>
      </dsp:nvSpPr>
      <dsp:spPr>
        <a:xfrm>
          <a:off x="0" y="3738540"/>
          <a:ext cx="6628804" cy="570375"/>
        </a:xfrm>
        <a:prstGeom prst="roundRect">
          <a:avLst/>
        </a:prstGeom>
        <a:gradFill rotWithShape="0">
          <a:gsLst>
            <a:gs pos="0">
              <a:schemeClr val="accent2">
                <a:hueOff val="-2540817"/>
                <a:satOff val="12171"/>
                <a:lumOff val="11260"/>
                <a:alphaOff val="0"/>
                <a:tint val="96000"/>
                <a:lumMod val="100000"/>
              </a:schemeClr>
            </a:gs>
            <a:gs pos="78000">
              <a:schemeClr val="accent2">
                <a:hueOff val="-2540817"/>
                <a:satOff val="12171"/>
                <a:lumOff val="1126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1500" b="1" kern="1200"/>
            <a:t>PLEAN CÚITIMH</a:t>
          </a:r>
          <a:endParaRPr lang="en-US" sz="1500" kern="1200"/>
        </a:p>
      </dsp:txBody>
      <dsp:txXfrm>
        <a:off x="27843" y="3766383"/>
        <a:ext cx="6573118" cy="514689"/>
      </dsp:txXfrm>
    </dsp:sp>
    <dsp:sp modelId="{3B933749-9F49-44A6-BAA5-71B1EDB4A253}">
      <dsp:nvSpPr>
        <dsp:cNvPr id="0" name=""/>
        <dsp:cNvSpPr/>
      </dsp:nvSpPr>
      <dsp:spPr>
        <a:xfrm>
          <a:off x="0" y="4352115"/>
          <a:ext cx="6628804" cy="570375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1500" b="1" kern="1200"/>
            <a:t>RÓL NA nEAGRAÍOCHTAÍ GAEILGE</a:t>
          </a:r>
          <a:endParaRPr lang="en-US" sz="1500" kern="1200"/>
        </a:p>
      </dsp:txBody>
      <dsp:txXfrm>
        <a:off x="27843" y="4379958"/>
        <a:ext cx="6573118" cy="51468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3CF130-F188-497D-A046-DDF9B2E7067E}">
      <dsp:nvSpPr>
        <dsp:cNvPr id="0" name=""/>
        <dsp:cNvSpPr/>
      </dsp:nvSpPr>
      <dsp:spPr>
        <a:xfrm>
          <a:off x="0" y="145054"/>
          <a:ext cx="6628804" cy="228281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4300" b="1" kern="1200" dirty="0"/>
            <a:t>institiúidí foirmiúla ar nós  DE, ETI, EA, HSCB</a:t>
          </a:r>
          <a:r>
            <a:rPr lang="en-GB" sz="4300" b="1" kern="1200" dirty="0"/>
            <a:t>;</a:t>
          </a:r>
          <a:endParaRPr lang="en-US" sz="4300" kern="1200" dirty="0"/>
        </a:p>
      </dsp:txBody>
      <dsp:txXfrm>
        <a:off x="111438" y="256492"/>
        <a:ext cx="6405928" cy="2059940"/>
      </dsp:txXfrm>
    </dsp:sp>
    <dsp:sp modelId="{C096A5C0-7C85-46E3-97EC-B06DD4071D7E}">
      <dsp:nvSpPr>
        <dsp:cNvPr id="0" name=""/>
        <dsp:cNvSpPr/>
      </dsp:nvSpPr>
      <dsp:spPr>
        <a:xfrm>
          <a:off x="0" y="2551710"/>
          <a:ext cx="6628804" cy="2282816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4300" b="1" kern="1200"/>
            <a:t>eagraíochtaí tacaíochta ar nós CnaG, Altram, Aisaonad</a:t>
          </a:r>
          <a:r>
            <a:rPr lang="en-GB" sz="4300" b="1" kern="1200"/>
            <a:t>.</a:t>
          </a:r>
          <a:endParaRPr lang="en-US" sz="4300" kern="1200"/>
        </a:p>
      </dsp:txBody>
      <dsp:txXfrm>
        <a:off x="111438" y="2663148"/>
        <a:ext cx="6405928" cy="20599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589B5B-E9CD-4387-B9A5-113B0074C849}">
      <dsp:nvSpPr>
        <dsp:cNvPr id="0" name=""/>
        <dsp:cNvSpPr/>
      </dsp:nvSpPr>
      <dsp:spPr>
        <a:xfrm>
          <a:off x="0" y="5520"/>
          <a:ext cx="6628804" cy="243243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3600" b="1" kern="1200" dirty="0"/>
            <a:t>tábhacht na luathbhlianta  maidir le slánú caighdeáin</a:t>
          </a:r>
          <a:endParaRPr lang="en-US" sz="3600" kern="1200" dirty="0"/>
        </a:p>
      </dsp:txBody>
      <dsp:txXfrm>
        <a:off x="118741" y="124261"/>
        <a:ext cx="6391322" cy="2194948"/>
      </dsp:txXfrm>
    </dsp:sp>
    <dsp:sp modelId="{6C883B6C-6959-4099-97EF-525712E1E827}">
      <dsp:nvSpPr>
        <dsp:cNvPr id="0" name=""/>
        <dsp:cNvSpPr/>
      </dsp:nvSpPr>
      <dsp:spPr>
        <a:xfrm>
          <a:off x="0" y="2541630"/>
          <a:ext cx="6628804" cy="243243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3600" b="1" kern="1200" dirty="0"/>
            <a:t>contúirt </a:t>
          </a:r>
          <a:r>
            <a:rPr lang="en-GB" sz="3600" b="1" kern="1200" dirty="0"/>
            <a:t>go</a:t>
          </a:r>
          <a:r>
            <a:rPr lang="ga-IE" sz="3600" b="1" kern="1200" dirty="0"/>
            <a:t> dtiontóidh an múinteoir ar an </a:t>
          </a:r>
          <a:r>
            <a:rPr lang="en-GB" sz="3600" b="1" kern="1200" dirty="0"/>
            <a:t>b</a:t>
          </a:r>
          <a:r>
            <a:rPr lang="ga-IE" sz="3600" b="1" kern="1200" dirty="0"/>
            <a:t>héarla</a:t>
          </a:r>
          <a:r>
            <a:rPr lang="en-GB" sz="3600" b="1" kern="1200" dirty="0"/>
            <a:t> </a:t>
          </a:r>
          <a:r>
            <a:rPr lang="ga-IE" sz="3600" b="1" kern="1200" dirty="0"/>
            <a:t>le teagasc agus foghlaim a éascú.</a:t>
          </a:r>
          <a:endParaRPr lang="en-US" sz="3600" kern="1200" dirty="0"/>
        </a:p>
      </dsp:txBody>
      <dsp:txXfrm>
        <a:off x="118741" y="2660371"/>
        <a:ext cx="6391322" cy="21949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23FB1C-1433-478C-AF33-952D5216AABA}">
      <dsp:nvSpPr>
        <dsp:cNvPr id="0" name=""/>
        <dsp:cNvSpPr/>
      </dsp:nvSpPr>
      <dsp:spPr>
        <a:xfrm>
          <a:off x="0" y="419284"/>
          <a:ext cx="6341016" cy="12109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2300" b="1" kern="1200"/>
            <a:t>caint shóisialta agus eagrú ranga, an gnáthamh laethúil agus na frásaí a bhaineann le moladh cáineadh, cúram</a:t>
          </a:r>
          <a:r>
            <a:rPr lang="en-GB" sz="2300" b="1" kern="1200"/>
            <a:t>;</a:t>
          </a:r>
          <a:endParaRPr lang="en-US" sz="2300" kern="1200"/>
        </a:p>
      </dsp:txBody>
      <dsp:txXfrm>
        <a:off x="59114" y="478398"/>
        <a:ext cx="6222788" cy="1092721"/>
      </dsp:txXfrm>
    </dsp:sp>
    <dsp:sp modelId="{50BC108F-D4B4-4ACD-BE58-C4D5278ED394}">
      <dsp:nvSpPr>
        <dsp:cNvPr id="0" name=""/>
        <dsp:cNvSpPr/>
      </dsp:nvSpPr>
      <dsp:spPr>
        <a:xfrm>
          <a:off x="0" y="1696475"/>
          <a:ext cx="6341016" cy="12109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2300" b="1" kern="1200"/>
            <a:t>réimse d’orduithe, na patrúin a bhaineann le habairtí agus ceisteanna simplí</a:t>
          </a:r>
          <a:r>
            <a:rPr lang="en-GB" sz="2300" b="1" kern="1200"/>
            <a:t>;</a:t>
          </a:r>
          <a:endParaRPr lang="en-US" sz="2300" kern="1200"/>
        </a:p>
      </dsp:txBody>
      <dsp:txXfrm>
        <a:off x="59114" y="1755589"/>
        <a:ext cx="6222788" cy="1092721"/>
      </dsp:txXfrm>
    </dsp:sp>
    <dsp:sp modelId="{52EC3C74-A05C-4F12-86B8-FF3246C097F5}">
      <dsp:nvSpPr>
        <dsp:cNvPr id="0" name=""/>
        <dsp:cNvSpPr/>
      </dsp:nvSpPr>
      <dsp:spPr>
        <a:xfrm>
          <a:off x="0" y="2973665"/>
          <a:ext cx="6341016" cy="12109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2300" b="1" kern="1200"/>
            <a:t>réimse measartha cuimsitheach d’ainmfhocail ardmhinicíochta d’aidiachtaí, de</a:t>
          </a:r>
          <a:r>
            <a:rPr lang="ga-IE" sz="2300" b="1" i="1" kern="1200"/>
            <a:t> </a:t>
          </a:r>
          <a:r>
            <a:rPr lang="ga-IE" sz="2300" b="1" kern="1200"/>
            <a:t>dhobhriathra</a:t>
          </a:r>
          <a:r>
            <a:rPr lang="ga-IE" sz="2300" b="1" i="1" kern="1200"/>
            <a:t> </a:t>
          </a:r>
          <a:r>
            <a:rPr lang="ga-IE" sz="2300" b="1" kern="1200"/>
            <a:t>ardmhinicíochta</a:t>
          </a:r>
          <a:r>
            <a:rPr lang="en-GB" sz="2300" b="1" kern="1200"/>
            <a:t>.</a:t>
          </a:r>
          <a:r>
            <a:rPr lang="ga-IE" sz="2300" b="1" kern="1200"/>
            <a:t>  </a:t>
          </a:r>
          <a:endParaRPr lang="en-US" sz="2300" kern="1200"/>
        </a:p>
      </dsp:txBody>
      <dsp:txXfrm>
        <a:off x="59114" y="3032779"/>
        <a:ext cx="6222788" cy="10927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669BEB-59E6-4AE6-AFAF-FFA4D2A846E6}">
      <dsp:nvSpPr>
        <dsp:cNvPr id="0" name=""/>
        <dsp:cNvSpPr/>
      </dsp:nvSpPr>
      <dsp:spPr>
        <a:xfrm>
          <a:off x="0" y="3005440"/>
          <a:ext cx="6628804" cy="197189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2900" b="1" kern="1200"/>
            <a:t>Sa ghnáthchomhthéacs</a:t>
          </a:r>
          <a:r>
            <a:rPr lang="en-GB" sz="2900" b="1" kern="1200"/>
            <a:t>,</a:t>
          </a:r>
          <a:r>
            <a:rPr lang="en-GB" sz="2900" kern="1200"/>
            <a:t> </a:t>
          </a:r>
          <a:r>
            <a:rPr lang="ga-IE" sz="2900" b="1" kern="1200"/>
            <a:t>ní gá pleanáil ar leith  a dhéanamh don réimse teanga seo</a:t>
          </a:r>
          <a:endParaRPr lang="en-US" sz="2900" kern="1200"/>
        </a:p>
      </dsp:txBody>
      <dsp:txXfrm>
        <a:off x="0" y="3005440"/>
        <a:ext cx="6628804" cy="1971894"/>
      </dsp:txXfrm>
    </dsp:sp>
    <dsp:sp modelId="{1E534228-6A3A-493C-8822-F0EC66F11E70}">
      <dsp:nvSpPr>
        <dsp:cNvPr id="0" name=""/>
        <dsp:cNvSpPr/>
      </dsp:nvSpPr>
      <dsp:spPr>
        <a:xfrm rot="10800000">
          <a:off x="0" y="2245"/>
          <a:ext cx="6628804" cy="3032773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b="1" kern="1200" dirty="0"/>
            <a:t>C</a:t>
          </a:r>
          <a:r>
            <a:rPr lang="ga-IE" sz="2900" b="1" kern="1200" dirty="0"/>
            <a:t>aint shóisialta agus eagrú ranga, an gnáthamh laethúil agus na frásaí a bhaineann le moladh cáineadh, cúram </a:t>
          </a:r>
          <a:endParaRPr lang="en-US" sz="2900" kern="1200" dirty="0"/>
        </a:p>
      </dsp:txBody>
      <dsp:txXfrm rot="10800000">
        <a:off x="0" y="2245"/>
        <a:ext cx="6628804" cy="19706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BCE2D-CA18-43DD-9012-CFC71680A225}">
      <dsp:nvSpPr>
        <dsp:cNvPr id="0" name=""/>
        <dsp:cNvSpPr/>
      </dsp:nvSpPr>
      <dsp:spPr>
        <a:xfrm>
          <a:off x="0" y="0"/>
          <a:ext cx="8175413" cy="184206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2900" b="1" kern="1200"/>
            <a:t>réimse d’orduithe, na patrúin a bhaineann le habairtí agus ceisteanna simplí</a:t>
          </a:r>
          <a:endParaRPr lang="en-US" sz="2900" kern="1200"/>
        </a:p>
      </dsp:txBody>
      <dsp:txXfrm>
        <a:off x="53952" y="53952"/>
        <a:ext cx="6271493" cy="1734162"/>
      </dsp:txXfrm>
    </dsp:sp>
    <dsp:sp modelId="{AB4BC48C-BF7A-4ABC-9946-0188C8CB8AEF}">
      <dsp:nvSpPr>
        <dsp:cNvPr id="0" name=""/>
        <dsp:cNvSpPr/>
      </dsp:nvSpPr>
      <dsp:spPr>
        <a:xfrm>
          <a:off x="1442719" y="2251415"/>
          <a:ext cx="8175413" cy="1842066"/>
        </a:xfrm>
        <a:prstGeom prst="roundRect">
          <a:avLst>
            <a:gd name="adj" fmla="val 10000"/>
          </a:avLst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2900" b="1" kern="1200"/>
            <a:t>Sa ghnáthchomhthéacs</a:t>
          </a:r>
          <a:r>
            <a:rPr lang="en-GB" sz="2900" b="1" kern="1200"/>
            <a:t>, </a:t>
          </a:r>
          <a:r>
            <a:rPr lang="ga-IE" sz="2900" b="1" kern="1200"/>
            <a:t>ní gá pleanáil ar leith  a dhéanamh don réimse teanga seo</a:t>
          </a:r>
          <a:endParaRPr lang="en-US" sz="2900" kern="1200"/>
        </a:p>
      </dsp:txBody>
      <dsp:txXfrm>
        <a:off x="1496671" y="2305367"/>
        <a:ext cx="5427445" cy="1734162"/>
      </dsp:txXfrm>
    </dsp:sp>
    <dsp:sp modelId="{6C4F61B7-245E-40A5-92B0-527928A8C89F}">
      <dsp:nvSpPr>
        <dsp:cNvPr id="0" name=""/>
        <dsp:cNvSpPr/>
      </dsp:nvSpPr>
      <dsp:spPr>
        <a:xfrm>
          <a:off x="6978069" y="1448069"/>
          <a:ext cx="1197343" cy="119734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7247471" y="1448069"/>
        <a:ext cx="658539" cy="90100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FDDFF0-03C9-49FD-9D33-B8C5F2F0996F}">
      <dsp:nvSpPr>
        <dsp:cNvPr id="0" name=""/>
        <dsp:cNvSpPr/>
      </dsp:nvSpPr>
      <dsp:spPr>
        <a:xfrm>
          <a:off x="2056" y="550325"/>
          <a:ext cx="1743339" cy="8716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1200" b="1" kern="1200" dirty="0"/>
            <a:t>Is gá an mhinicíocht a thig go nádúrtha do</a:t>
          </a:r>
          <a:r>
            <a:rPr lang="en-GB" sz="1200" b="1" kern="1200" dirty="0"/>
            <a:t> </a:t>
          </a:r>
          <a:r>
            <a:rPr lang="ga-IE" sz="1200" b="1" kern="1200" dirty="0"/>
            <a:t>n</a:t>
          </a:r>
          <a:r>
            <a:rPr lang="en-GB" sz="1200" b="1" kern="1200" dirty="0"/>
            <a:t>a</a:t>
          </a:r>
          <a:r>
            <a:rPr lang="ga-IE" sz="1200" b="1" kern="1200" dirty="0"/>
            <a:t> réims</a:t>
          </a:r>
          <a:r>
            <a:rPr lang="en-GB" sz="1200" b="1" kern="1200" dirty="0"/>
            <a:t>í </a:t>
          </a:r>
          <a:r>
            <a:rPr lang="en-GB" sz="1200" b="1" kern="1200" dirty="0" err="1"/>
            <a:t>eile</a:t>
          </a:r>
          <a:r>
            <a:rPr lang="ga-IE" sz="1200" b="1" kern="1200" dirty="0"/>
            <a:t> teanga</a:t>
          </a:r>
          <a:r>
            <a:rPr lang="en-GB" sz="1200" b="1" kern="1200" dirty="0"/>
            <a:t> </a:t>
          </a:r>
          <a:r>
            <a:rPr lang="ga-IE" sz="1200" b="1" kern="1200" dirty="0"/>
            <a:t>a chruthú d’aonturas</a:t>
          </a:r>
          <a:r>
            <a:rPr lang="en-GB" sz="1200" b="1" kern="1200" dirty="0"/>
            <a:t>;</a:t>
          </a:r>
          <a:endParaRPr lang="en-US" sz="1200" kern="1200" dirty="0"/>
        </a:p>
      </dsp:txBody>
      <dsp:txXfrm>
        <a:off x="27586" y="575855"/>
        <a:ext cx="1692279" cy="820609"/>
      </dsp:txXfrm>
    </dsp:sp>
    <dsp:sp modelId="{16349FD7-1AD2-4452-8239-54F175A8C5ED}">
      <dsp:nvSpPr>
        <dsp:cNvPr id="0" name=""/>
        <dsp:cNvSpPr/>
      </dsp:nvSpPr>
      <dsp:spPr>
        <a:xfrm>
          <a:off x="2056" y="1552745"/>
          <a:ext cx="1743339" cy="8716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1200" b="1" kern="1200"/>
            <a:t>Is gá cur chuige a bheith ag an mhúinteoir</a:t>
          </a:r>
          <a:r>
            <a:rPr lang="en-GB" sz="1200" b="1" kern="1200"/>
            <a:t> </a:t>
          </a:r>
          <a:r>
            <a:rPr lang="ga-IE" sz="1200" b="1" kern="1200"/>
            <a:t> </a:t>
          </a:r>
          <a:endParaRPr lang="en-US" sz="1200" kern="1200"/>
        </a:p>
      </dsp:txBody>
      <dsp:txXfrm>
        <a:off x="27586" y="1578275"/>
        <a:ext cx="1692279" cy="820609"/>
      </dsp:txXfrm>
    </dsp:sp>
    <dsp:sp modelId="{F7D3CD49-BE1D-4626-ACBE-67ADF73E124F}">
      <dsp:nvSpPr>
        <dsp:cNvPr id="0" name=""/>
        <dsp:cNvSpPr/>
      </dsp:nvSpPr>
      <dsp:spPr>
        <a:xfrm rot="19457599">
          <a:off x="1664678" y="1722220"/>
          <a:ext cx="858771" cy="31508"/>
        </a:xfrm>
        <a:custGeom>
          <a:avLst/>
          <a:gdLst/>
          <a:ahLst/>
          <a:cxnLst/>
          <a:rect l="0" t="0" r="0" b="0"/>
          <a:pathLst>
            <a:path>
              <a:moveTo>
                <a:pt x="0" y="15754"/>
              </a:moveTo>
              <a:lnTo>
                <a:pt x="858771" y="15754"/>
              </a:lnTo>
            </a:path>
          </a:pathLst>
        </a:custGeom>
        <a:noFill/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072594" y="1716505"/>
        <a:ext cx="42938" cy="42938"/>
      </dsp:txXfrm>
    </dsp:sp>
    <dsp:sp modelId="{B4DA6D2A-DE49-462A-861C-9C8302AAA71E}">
      <dsp:nvSpPr>
        <dsp:cNvPr id="0" name=""/>
        <dsp:cNvSpPr/>
      </dsp:nvSpPr>
      <dsp:spPr>
        <a:xfrm>
          <a:off x="2442732" y="1051535"/>
          <a:ext cx="1743339" cy="8716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1200" b="1" kern="1200"/>
            <a:t>a chuireann béim ar struchtúr pleanáilte</a:t>
          </a:r>
          <a:endParaRPr lang="en-US" sz="1200" kern="1200"/>
        </a:p>
      </dsp:txBody>
      <dsp:txXfrm>
        <a:off x="2468262" y="1077065"/>
        <a:ext cx="1692279" cy="820609"/>
      </dsp:txXfrm>
    </dsp:sp>
    <dsp:sp modelId="{F853DAF6-21B0-4765-AF62-5A9416E217E2}">
      <dsp:nvSpPr>
        <dsp:cNvPr id="0" name=""/>
        <dsp:cNvSpPr/>
      </dsp:nvSpPr>
      <dsp:spPr>
        <a:xfrm rot="2142401">
          <a:off x="1664678" y="2223431"/>
          <a:ext cx="858771" cy="31508"/>
        </a:xfrm>
        <a:custGeom>
          <a:avLst/>
          <a:gdLst/>
          <a:ahLst/>
          <a:cxnLst/>
          <a:rect l="0" t="0" r="0" b="0"/>
          <a:pathLst>
            <a:path>
              <a:moveTo>
                <a:pt x="0" y="15754"/>
              </a:moveTo>
              <a:lnTo>
                <a:pt x="858771" y="15754"/>
              </a:lnTo>
            </a:path>
          </a:pathLst>
        </a:custGeom>
        <a:noFill/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072594" y="2217716"/>
        <a:ext cx="42938" cy="42938"/>
      </dsp:txXfrm>
    </dsp:sp>
    <dsp:sp modelId="{E2E68EDB-3ACD-4427-AEA8-D022F14B5DD7}">
      <dsp:nvSpPr>
        <dsp:cNvPr id="0" name=""/>
        <dsp:cNvSpPr/>
      </dsp:nvSpPr>
      <dsp:spPr>
        <a:xfrm>
          <a:off x="2442732" y="2053955"/>
          <a:ext cx="1743339" cy="8716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1200" b="1" kern="1200"/>
            <a:t>a dhíríonn go córasach </a:t>
          </a:r>
          <a:endParaRPr lang="en-US" sz="1200" kern="1200"/>
        </a:p>
      </dsp:txBody>
      <dsp:txXfrm>
        <a:off x="2468262" y="2079485"/>
        <a:ext cx="1692279" cy="820609"/>
      </dsp:txXfrm>
    </dsp:sp>
    <dsp:sp modelId="{B547D9FF-694C-48B0-BD7B-DF6ECADA6740}">
      <dsp:nvSpPr>
        <dsp:cNvPr id="0" name=""/>
        <dsp:cNvSpPr/>
      </dsp:nvSpPr>
      <dsp:spPr>
        <a:xfrm rot="17692822">
          <a:off x="3706008" y="1722220"/>
          <a:ext cx="1657462" cy="31508"/>
        </a:xfrm>
        <a:custGeom>
          <a:avLst/>
          <a:gdLst/>
          <a:ahLst/>
          <a:cxnLst/>
          <a:rect l="0" t="0" r="0" b="0"/>
          <a:pathLst>
            <a:path>
              <a:moveTo>
                <a:pt x="0" y="15754"/>
              </a:moveTo>
              <a:lnTo>
                <a:pt x="1657462" y="15754"/>
              </a:lnTo>
            </a:path>
          </a:pathLst>
        </a:custGeom>
        <a:noFill/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493303" y="1696538"/>
        <a:ext cx="82873" cy="82873"/>
      </dsp:txXfrm>
    </dsp:sp>
    <dsp:sp modelId="{04C57661-9BC6-44D7-9C63-4D5BFA6C1A7F}">
      <dsp:nvSpPr>
        <dsp:cNvPr id="0" name=""/>
        <dsp:cNvSpPr/>
      </dsp:nvSpPr>
      <dsp:spPr>
        <a:xfrm>
          <a:off x="4883407" y="550325"/>
          <a:ext cx="1743339" cy="8716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1200" b="1" kern="1200" dirty="0"/>
            <a:t>ar réimsí  éagsúla d’ainmfhocail, d’aidiachtaí, de dhobhriathra</a:t>
          </a:r>
          <a:endParaRPr lang="en-US" sz="1200" kern="1200" dirty="0"/>
        </a:p>
      </dsp:txBody>
      <dsp:txXfrm>
        <a:off x="4908937" y="575855"/>
        <a:ext cx="1692279" cy="820609"/>
      </dsp:txXfrm>
    </dsp:sp>
    <dsp:sp modelId="{38764671-3219-4A8D-8AD5-DF0AEC211992}">
      <dsp:nvSpPr>
        <dsp:cNvPr id="0" name=""/>
        <dsp:cNvSpPr/>
      </dsp:nvSpPr>
      <dsp:spPr>
        <a:xfrm rot="19457599">
          <a:off x="4105353" y="2223431"/>
          <a:ext cx="858771" cy="31508"/>
        </a:xfrm>
        <a:custGeom>
          <a:avLst/>
          <a:gdLst/>
          <a:ahLst/>
          <a:cxnLst/>
          <a:rect l="0" t="0" r="0" b="0"/>
          <a:pathLst>
            <a:path>
              <a:moveTo>
                <a:pt x="0" y="15754"/>
              </a:moveTo>
              <a:lnTo>
                <a:pt x="858771" y="15754"/>
              </a:lnTo>
            </a:path>
          </a:pathLst>
        </a:custGeom>
        <a:noFill/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513270" y="2217716"/>
        <a:ext cx="42938" cy="42938"/>
      </dsp:txXfrm>
    </dsp:sp>
    <dsp:sp modelId="{4DC7AFFE-784D-4DE9-A45D-4285AC59B9B3}">
      <dsp:nvSpPr>
        <dsp:cNvPr id="0" name=""/>
        <dsp:cNvSpPr/>
      </dsp:nvSpPr>
      <dsp:spPr>
        <a:xfrm>
          <a:off x="4883407" y="1552745"/>
          <a:ext cx="1743339" cy="8716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1200" b="1" kern="1200"/>
            <a:t>ar bhunús pleanála a bhfuil cuspóirí teanga téarma nó leath téarma ann </a:t>
          </a:r>
          <a:endParaRPr lang="en-US" sz="1200" kern="1200"/>
        </a:p>
      </dsp:txBody>
      <dsp:txXfrm>
        <a:off x="4908937" y="1578275"/>
        <a:ext cx="1692279" cy="820609"/>
      </dsp:txXfrm>
    </dsp:sp>
    <dsp:sp modelId="{B72A9AF9-1155-42EC-BB5B-10DFFEC1C8BA}">
      <dsp:nvSpPr>
        <dsp:cNvPr id="0" name=""/>
        <dsp:cNvSpPr/>
      </dsp:nvSpPr>
      <dsp:spPr>
        <a:xfrm rot="2142401">
          <a:off x="4105353" y="2724641"/>
          <a:ext cx="858771" cy="31508"/>
        </a:xfrm>
        <a:custGeom>
          <a:avLst/>
          <a:gdLst/>
          <a:ahLst/>
          <a:cxnLst/>
          <a:rect l="0" t="0" r="0" b="0"/>
          <a:pathLst>
            <a:path>
              <a:moveTo>
                <a:pt x="0" y="15754"/>
              </a:moveTo>
              <a:lnTo>
                <a:pt x="858771" y="15754"/>
              </a:lnTo>
            </a:path>
          </a:pathLst>
        </a:custGeom>
        <a:noFill/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513270" y="2718926"/>
        <a:ext cx="42938" cy="42938"/>
      </dsp:txXfrm>
    </dsp:sp>
    <dsp:sp modelId="{78650315-180E-498C-98D9-C2F81FEF0933}">
      <dsp:nvSpPr>
        <dsp:cNvPr id="0" name=""/>
        <dsp:cNvSpPr/>
      </dsp:nvSpPr>
      <dsp:spPr>
        <a:xfrm>
          <a:off x="4883407" y="2555165"/>
          <a:ext cx="1743339" cy="8716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1200" b="1" kern="1200"/>
            <a:t>a bhíonn á chur i bhfeidhm lá i ndhiaidh lae</a:t>
          </a:r>
          <a:endParaRPr lang="en-US" sz="1200" kern="1200"/>
        </a:p>
      </dsp:txBody>
      <dsp:txXfrm>
        <a:off x="4908937" y="2580695"/>
        <a:ext cx="1692279" cy="820609"/>
      </dsp:txXfrm>
    </dsp:sp>
    <dsp:sp modelId="{44FCB16A-31C3-4B1C-9B06-567F08872990}">
      <dsp:nvSpPr>
        <dsp:cNvPr id="0" name=""/>
        <dsp:cNvSpPr/>
      </dsp:nvSpPr>
      <dsp:spPr>
        <a:xfrm rot="3907178">
          <a:off x="3706008" y="3225851"/>
          <a:ext cx="1657462" cy="31508"/>
        </a:xfrm>
        <a:custGeom>
          <a:avLst/>
          <a:gdLst/>
          <a:ahLst/>
          <a:cxnLst/>
          <a:rect l="0" t="0" r="0" b="0"/>
          <a:pathLst>
            <a:path>
              <a:moveTo>
                <a:pt x="0" y="15754"/>
              </a:moveTo>
              <a:lnTo>
                <a:pt x="1657462" y="15754"/>
              </a:lnTo>
            </a:path>
          </a:pathLst>
        </a:custGeom>
        <a:noFill/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493303" y="3200169"/>
        <a:ext cx="82873" cy="82873"/>
      </dsp:txXfrm>
    </dsp:sp>
    <dsp:sp modelId="{D3B551C8-AE64-4EB7-8425-049182DAE59B}">
      <dsp:nvSpPr>
        <dsp:cNvPr id="0" name=""/>
        <dsp:cNvSpPr/>
      </dsp:nvSpPr>
      <dsp:spPr>
        <a:xfrm>
          <a:off x="4883407" y="3557586"/>
          <a:ext cx="1743339" cy="8716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1200" b="1" kern="1200"/>
            <a:t>a bhfuil athrá mar ghné lárnach seasmhach de</a:t>
          </a:r>
          <a:endParaRPr lang="en-US" sz="1200" kern="1200"/>
        </a:p>
      </dsp:txBody>
      <dsp:txXfrm>
        <a:off x="4908937" y="3583116"/>
        <a:ext cx="1692279" cy="82060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4B657-0636-49F0-9021-F950EF533245}">
      <dsp:nvSpPr>
        <dsp:cNvPr id="0" name=""/>
        <dsp:cNvSpPr/>
      </dsp:nvSpPr>
      <dsp:spPr>
        <a:xfrm>
          <a:off x="0" y="1805340"/>
          <a:ext cx="6628804" cy="13689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/>
            <a:t>d</a:t>
          </a:r>
          <a:r>
            <a:rPr lang="ga-IE" sz="2400" b="1" kern="1200" dirty="0"/>
            <a:t>en chuid is m</a:t>
          </a:r>
          <a:r>
            <a:rPr lang="en-GB" sz="2400" b="1" kern="1200" dirty="0" err="1"/>
            <a:t>inice</a:t>
          </a:r>
          <a:r>
            <a:rPr lang="ga-IE" sz="2400" b="1" kern="1200" dirty="0"/>
            <a:t>, is sa naíscoil agus i Rang 1 is mó is éig</a:t>
          </a:r>
          <a:r>
            <a:rPr lang="en-US" sz="2400" b="1" kern="1200" dirty="0" err="1"/>
            <a:t>ean</a:t>
          </a:r>
          <a:r>
            <a:rPr lang="en-GB" sz="2400" b="1" kern="1200" dirty="0"/>
            <a:t> </a:t>
          </a:r>
          <a:r>
            <a:rPr lang="ga-IE" sz="2400" b="1" kern="1200" dirty="0"/>
            <a:t>an comparaid seo a thuiscint agus beart a dhéanamh dá réir</a:t>
          </a:r>
          <a:endParaRPr lang="en-US" sz="2800" kern="1200" dirty="0"/>
        </a:p>
      </dsp:txBody>
      <dsp:txXfrm>
        <a:off x="66824" y="1872164"/>
        <a:ext cx="6495156" cy="123525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A7AD7-A0AB-4839-9648-A044801A125C}">
      <dsp:nvSpPr>
        <dsp:cNvPr id="0" name=""/>
        <dsp:cNvSpPr/>
      </dsp:nvSpPr>
      <dsp:spPr>
        <a:xfrm>
          <a:off x="0" y="29190"/>
          <a:ext cx="6628804" cy="772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Is </a:t>
          </a:r>
          <a:r>
            <a:rPr lang="en-GB" sz="2000" b="1" kern="1200" dirty="0" err="1"/>
            <a:t>gá</a:t>
          </a:r>
          <a:r>
            <a:rPr lang="en-GB" sz="2000" b="1" kern="1200" dirty="0"/>
            <a:t> </a:t>
          </a:r>
          <a:r>
            <a:rPr lang="en-GB" sz="2000" b="1" kern="1200" dirty="0" err="1"/>
            <a:t>pilleadh</a:t>
          </a:r>
          <a:r>
            <a:rPr lang="en-GB" sz="2000" b="1" kern="1200" dirty="0"/>
            <a:t> </a:t>
          </a:r>
          <a:r>
            <a:rPr lang="en-GB" sz="2000" b="1" kern="1200" dirty="0" err="1"/>
            <a:t>ar</a:t>
          </a:r>
          <a:r>
            <a:rPr lang="en-GB" sz="2000" b="1" kern="1200" dirty="0"/>
            <a:t> an </a:t>
          </a:r>
          <a:r>
            <a:rPr lang="en-GB" sz="2000" b="1" kern="1200" dirty="0" err="1"/>
            <a:t>taithí</a:t>
          </a:r>
          <a:r>
            <a:rPr lang="en-GB" sz="2000" b="1" kern="1200" dirty="0"/>
            <a:t> </a:t>
          </a:r>
          <a:r>
            <a:rPr lang="en-GB" sz="2000" b="1" kern="1200" dirty="0" err="1"/>
            <a:t>foghlama</a:t>
          </a:r>
          <a:r>
            <a:rPr lang="en-GB" sz="2000" b="1" kern="1200" dirty="0"/>
            <a:t> a </a:t>
          </a:r>
          <a:r>
            <a:rPr lang="en-GB" sz="2000" b="1" kern="1200" dirty="0" err="1"/>
            <a:t>bhain</a:t>
          </a:r>
          <a:r>
            <a:rPr lang="en-GB" sz="2000" b="1" kern="1200" dirty="0"/>
            <a:t> le </a:t>
          </a:r>
          <a:r>
            <a:rPr lang="en-GB" sz="2000" b="1" kern="1200" dirty="0" err="1"/>
            <a:t>tréimhse</a:t>
          </a:r>
          <a:r>
            <a:rPr lang="en-GB" sz="2000" b="1" kern="1200" dirty="0"/>
            <a:t> </a:t>
          </a:r>
          <a:r>
            <a:rPr lang="en-GB" sz="2000" b="1" kern="1200" dirty="0" err="1"/>
            <a:t>níos</a:t>
          </a:r>
          <a:r>
            <a:rPr lang="en-GB" sz="2000" b="1" kern="1200" dirty="0"/>
            <a:t> </a:t>
          </a:r>
          <a:r>
            <a:rPr lang="en-GB" sz="2000" b="1" kern="1200" dirty="0" err="1"/>
            <a:t>luaithe</a:t>
          </a:r>
          <a:r>
            <a:rPr lang="en-GB" sz="2000" b="1" kern="1200" dirty="0"/>
            <a:t>.</a:t>
          </a:r>
          <a:endParaRPr lang="en-US" sz="2000" kern="1200" dirty="0"/>
        </a:p>
      </dsp:txBody>
      <dsp:txXfrm>
        <a:off x="37696" y="66886"/>
        <a:ext cx="6553412" cy="696808"/>
      </dsp:txXfrm>
    </dsp:sp>
    <dsp:sp modelId="{3A0E67B8-59E7-4FC7-9E26-02AC9B91F05D}">
      <dsp:nvSpPr>
        <dsp:cNvPr id="0" name=""/>
        <dsp:cNvSpPr/>
      </dsp:nvSpPr>
      <dsp:spPr>
        <a:xfrm>
          <a:off x="0" y="858990"/>
          <a:ext cx="6628804" cy="772200"/>
        </a:xfrm>
        <a:prstGeom prst="roundRect">
          <a:avLst/>
        </a:prstGeom>
        <a:gradFill rotWithShape="0">
          <a:gsLst>
            <a:gs pos="0">
              <a:schemeClr val="accent2">
                <a:hueOff val="-592857"/>
                <a:satOff val="2840"/>
                <a:lumOff val="2627"/>
                <a:alphaOff val="0"/>
                <a:tint val="96000"/>
                <a:lumMod val="100000"/>
              </a:schemeClr>
            </a:gs>
            <a:gs pos="78000">
              <a:schemeClr val="accent2">
                <a:hueOff val="-592857"/>
                <a:satOff val="2840"/>
                <a:lumOff val="262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/>
            <a:t>Is gá an talamh céanna teagaisc, nó cuid de, a chlúdach arís. </a:t>
          </a:r>
          <a:endParaRPr lang="en-US" sz="2000" kern="1200"/>
        </a:p>
      </dsp:txBody>
      <dsp:txXfrm>
        <a:off x="37696" y="896686"/>
        <a:ext cx="6553412" cy="696808"/>
      </dsp:txXfrm>
    </dsp:sp>
    <dsp:sp modelId="{512A48FD-3C3A-4967-B007-9F210BAE2AFE}">
      <dsp:nvSpPr>
        <dsp:cNvPr id="0" name=""/>
        <dsp:cNvSpPr/>
      </dsp:nvSpPr>
      <dsp:spPr>
        <a:xfrm>
          <a:off x="0" y="1688790"/>
          <a:ext cx="6628804" cy="772200"/>
        </a:xfrm>
        <a:prstGeom prst="roundRect">
          <a:avLst/>
        </a:prstGeom>
        <a:gradFill rotWithShape="0">
          <a:gsLst>
            <a:gs pos="0">
              <a:schemeClr val="accent2">
                <a:hueOff val="-1185714"/>
                <a:satOff val="5680"/>
                <a:lumOff val="5255"/>
                <a:alphaOff val="0"/>
                <a:tint val="96000"/>
                <a:lumMod val="100000"/>
              </a:schemeClr>
            </a:gs>
            <a:gs pos="78000">
              <a:schemeClr val="accent2">
                <a:hueOff val="-1185714"/>
                <a:satOff val="5680"/>
                <a:lumOff val="525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/>
            <a:t>Ní fios cad é chomh fada siar agus is gá dul. </a:t>
          </a:r>
          <a:endParaRPr lang="en-US" sz="2000" kern="1200"/>
        </a:p>
      </dsp:txBody>
      <dsp:txXfrm>
        <a:off x="37696" y="1726486"/>
        <a:ext cx="6553412" cy="696808"/>
      </dsp:txXfrm>
    </dsp:sp>
    <dsp:sp modelId="{AB57EC58-16A6-4D0F-82BD-EFBA725A4D5C}">
      <dsp:nvSpPr>
        <dsp:cNvPr id="0" name=""/>
        <dsp:cNvSpPr/>
      </dsp:nvSpPr>
      <dsp:spPr>
        <a:xfrm>
          <a:off x="0" y="2518590"/>
          <a:ext cx="6628804" cy="772200"/>
        </a:xfrm>
        <a:prstGeom prst="roundRect">
          <a:avLst/>
        </a:prstGeom>
        <a:gradFill rotWithShape="0">
          <a:gsLst>
            <a:gs pos="0">
              <a:schemeClr val="accent2">
                <a:hueOff val="-1778572"/>
                <a:satOff val="8520"/>
                <a:lumOff val="7882"/>
                <a:alphaOff val="0"/>
                <a:tint val="96000"/>
                <a:lumMod val="100000"/>
              </a:schemeClr>
            </a:gs>
            <a:gs pos="78000">
              <a:schemeClr val="accent2">
                <a:hueOff val="-1778572"/>
                <a:satOff val="8520"/>
                <a:lumOff val="7882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/>
            <a:t>Is gá pilleadh ar chur chuige pleanála a bhain le tréimhse taithí nios luaithe.</a:t>
          </a:r>
          <a:endParaRPr lang="en-US" sz="2000" kern="1200"/>
        </a:p>
      </dsp:txBody>
      <dsp:txXfrm>
        <a:off x="37696" y="2556286"/>
        <a:ext cx="6553412" cy="696808"/>
      </dsp:txXfrm>
    </dsp:sp>
    <dsp:sp modelId="{20D7E08F-6329-496E-B3D9-5D4B1BB2D0FF}">
      <dsp:nvSpPr>
        <dsp:cNvPr id="0" name=""/>
        <dsp:cNvSpPr/>
      </dsp:nvSpPr>
      <dsp:spPr>
        <a:xfrm>
          <a:off x="0" y="3348390"/>
          <a:ext cx="6628804" cy="772200"/>
        </a:xfrm>
        <a:prstGeom prst="roundRect">
          <a:avLst/>
        </a:prstGeom>
        <a:gradFill rotWithShape="0">
          <a:gsLst>
            <a:gs pos="0">
              <a:schemeClr val="accent2">
                <a:hueOff val="-2371429"/>
                <a:satOff val="11360"/>
                <a:lumOff val="10510"/>
                <a:alphaOff val="0"/>
                <a:tint val="96000"/>
                <a:lumMod val="100000"/>
              </a:schemeClr>
            </a:gs>
            <a:gs pos="78000">
              <a:schemeClr val="accent2">
                <a:hueOff val="-2371429"/>
                <a:satOff val="11360"/>
                <a:lumOff val="1051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Go </a:t>
          </a:r>
          <a:r>
            <a:rPr lang="en-GB" sz="2000" b="1" kern="1200" dirty="0" err="1"/>
            <a:t>ginearálta</a:t>
          </a:r>
          <a:r>
            <a:rPr lang="en-GB" sz="2000" b="1" kern="1200" dirty="0"/>
            <a:t>, thig le Mata </a:t>
          </a:r>
          <a:r>
            <a:rPr lang="en-GB" sz="2000" b="1" kern="1200" dirty="0" err="1"/>
            <a:t>leanúint</a:t>
          </a:r>
          <a:r>
            <a:rPr lang="en-GB" sz="2000" b="1" kern="1200" dirty="0"/>
            <a:t> mar is </a:t>
          </a:r>
          <a:r>
            <a:rPr lang="en-GB" sz="2000" b="1" kern="1200" dirty="0" err="1"/>
            <a:t>gnáth</a:t>
          </a:r>
          <a:r>
            <a:rPr lang="en-GB" sz="2000" b="1" kern="1200" dirty="0"/>
            <a:t>. </a:t>
          </a:r>
          <a:endParaRPr lang="en-US" sz="2000" kern="1200" dirty="0"/>
        </a:p>
      </dsp:txBody>
      <dsp:txXfrm>
        <a:off x="37696" y="3386086"/>
        <a:ext cx="6553412" cy="696808"/>
      </dsp:txXfrm>
    </dsp:sp>
    <dsp:sp modelId="{E1BAE3F9-0AB5-48B9-85BA-D696DD4EECBD}">
      <dsp:nvSpPr>
        <dsp:cNvPr id="0" name=""/>
        <dsp:cNvSpPr/>
      </dsp:nvSpPr>
      <dsp:spPr>
        <a:xfrm>
          <a:off x="0" y="4178190"/>
          <a:ext cx="6628804" cy="77220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 err="1"/>
            <a:t>Thiocfadh</a:t>
          </a:r>
          <a:r>
            <a:rPr lang="en-GB" sz="2000" b="1" kern="1200" dirty="0"/>
            <a:t> le </a:t>
          </a:r>
          <a:r>
            <a:rPr lang="en-GB" sz="2000" b="1" kern="1200" dirty="0" err="1"/>
            <a:t>bearnaí</a:t>
          </a:r>
          <a:r>
            <a:rPr lang="en-GB" sz="2000" b="1" kern="1200" dirty="0"/>
            <a:t> </a:t>
          </a:r>
          <a:r>
            <a:rPr lang="en-GB" sz="2000" b="1" kern="1200" dirty="0" err="1"/>
            <a:t>sa</a:t>
          </a:r>
          <a:r>
            <a:rPr lang="en-GB" sz="2000" b="1" kern="1200" dirty="0"/>
            <a:t> Ghaeilge </a:t>
          </a:r>
          <a:r>
            <a:rPr lang="en-GB" sz="2000" b="1" kern="1200" dirty="0" err="1"/>
            <a:t>moill</a:t>
          </a:r>
          <a:r>
            <a:rPr lang="en-GB" sz="2000" b="1" kern="1200" dirty="0"/>
            <a:t> a chur ar an </a:t>
          </a:r>
          <a:r>
            <a:rPr lang="en-GB" sz="2000" b="1" kern="1200" dirty="0" err="1"/>
            <a:t>Léitheoireacht</a:t>
          </a:r>
          <a:r>
            <a:rPr lang="en-GB" sz="2000" b="1" kern="1200"/>
            <a:t>.</a:t>
          </a:r>
          <a:endParaRPr lang="en-US" sz="2000" kern="1200"/>
        </a:p>
      </dsp:txBody>
      <dsp:txXfrm>
        <a:off x="37696" y="4215886"/>
        <a:ext cx="6553412" cy="69680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9B0F01-9D30-4981-8870-B0D92A8C5C9F}">
      <dsp:nvSpPr>
        <dsp:cNvPr id="0" name=""/>
        <dsp:cNvSpPr/>
      </dsp:nvSpPr>
      <dsp:spPr>
        <a:xfrm>
          <a:off x="1066842" y="0"/>
          <a:ext cx="6576171" cy="6576171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9C5A9BE-95EB-49A6-8942-E31C43B88696}">
      <dsp:nvSpPr>
        <dsp:cNvPr id="0" name=""/>
        <dsp:cNvSpPr/>
      </dsp:nvSpPr>
      <dsp:spPr>
        <a:xfrm>
          <a:off x="1713740" y="624736"/>
          <a:ext cx="2564707" cy="256470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2000" b="1" kern="1200" dirty="0"/>
            <a:t>gur tharla cailliúint foghlama i dtéarmaí ginearálta;</a:t>
          </a:r>
          <a:endParaRPr lang="en-US" sz="2000" kern="1200" dirty="0"/>
        </a:p>
      </dsp:txBody>
      <dsp:txXfrm>
        <a:off x="1838939" y="749935"/>
        <a:ext cx="2314309" cy="2314309"/>
      </dsp:txXfrm>
    </dsp:sp>
    <dsp:sp modelId="{FAB36665-365C-4370-B231-0DB02292A94D}">
      <dsp:nvSpPr>
        <dsp:cNvPr id="0" name=""/>
        <dsp:cNvSpPr/>
      </dsp:nvSpPr>
      <dsp:spPr>
        <a:xfrm>
          <a:off x="4475733" y="624736"/>
          <a:ext cx="2564707" cy="256470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2000" b="1" kern="1200"/>
            <a:t>go bhfuil foghlaim pháistí ar gcúl i dtéarmaí ginearálta;</a:t>
          </a:r>
          <a:endParaRPr lang="en-US" sz="2000" kern="1200"/>
        </a:p>
      </dsp:txBody>
      <dsp:txXfrm>
        <a:off x="4600932" y="749935"/>
        <a:ext cx="2314309" cy="2314309"/>
      </dsp:txXfrm>
    </dsp:sp>
    <dsp:sp modelId="{DB64654A-620D-4D92-997C-FA9E354E97F6}">
      <dsp:nvSpPr>
        <dsp:cNvPr id="0" name=""/>
        <dsp:cNvSpPr/>
      </dsp:nvSpPr>
      <dsp:spPr>
        <a:xfrm>
          <a:off x="1713740" y="3386728"/>
          <a:ext cx="2564707" cy="256470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2000" b="1" kern="1200" dirty="0"/>
            <a:t>nach féidir bogadh ar aghaidh mura bhfuil páistí réidh fána choinne;</a:t>
          </a:r>
          <a:endParaRPr lang="en-US" sz="2000" kern="1200" dirty="0"/>
        </a:p>
      </dsp:txBody>
      <dsp:txXfrm>
        <a:off x="1838939" y="3511927"/>
        <a:ext cx="2314309" cy="2314309"/>
      </dsp:txXfrm>
    </dsp:sp>
    <dsp:sp modelId="{5D8D361F-DFDD-4A8C-9EB6-D4516F0C6F41}">
      <dsp:nvSpPr>
        <dsp:cNvPr id="0" name=""/>
        <dsp:cNvSpPr/>
      </dsp:nvSpPr>
      <dsp:spPr>
        <a:xfrm>
          <a:off x="4475733" y="3386728"/>
          <a:ext cx="2564707" cy="256470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2000" b="1" kern="1200"/>
            <a:t>gurb í an teanga</a:t>
          </a:r>
          <a:r>
            <a:rPr lang="ga-IE" sz="2000" b="1" i="1" kern="1200"/>
            <a:t> </a:t>
          </a:r>
          <a:r>
            <a:rPr lang="ga-IE" sz="2000" b="1" kern="1200"/>
            <a:t>an t-inneall a choinníonn an dul chun cinn san fhoghlaim slán </a:t>
          </a:r>
          <a:endParaRPr lang="en-US" sz="20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ga-IE" sz="1600" b="1" kern="1200"/>
            <a:t>a chothaíonn bac nó a éascaíonn dul chun cinn</a:t>
          </a:r>
          <a:endParaRPr lang="en-US" sz="1600" kern="1200"/>
        </a:p>
      </dsp:txBody>
      <dsp:txXfrm>
        <a:off x="4600932" y="3511927"/>
        <a:ext cx="2314309" cy="23143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06FC-670D-436F-8A06-2DDC31C55A64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624B5-2AAF-4DD3-BB37-D933ECB8F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738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06FC-670D-436F-8A06-2DDC31C55A64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624B5-2AAF-4DD3-BB37-D933ECB8F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331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06FC-670D-436F-8A06-2DDC31C55A64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624B5-2AAF-4DD3-BB37-D933ECB8FAA8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2753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06FC-670D-436F-8A06-2DDC31C55A64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624B5-2AAF-4DD3-BB37-D933ECB8F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160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06FC-670D-436F-8A06-2DDC31C55A64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624B5-2AAF-4DD3-BB37-D933ECB8FAA8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0220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06FC-670D-436F-8A06-2DDC31C55A64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624B5-2AAF-4DD3-BB37-D933ECB8F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5228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06FC-670D-436F-8A06-2DDC31C55A64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624B5-2AAF-4DD3-BB37-D933ECB8F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7848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06FC-670D-436F-8A06-2DDC31C55A64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624B5-2AAF-4DD3-BB37-D933ECB8F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642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06FC-670D-436F-8A06-2DDC31C55A64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624B5-2AAF-4DD3-BB37-D933ECB8F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813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06FC-670D-436F-8A06-2DDC31C55A64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624B5-2AAF-4DD3-BB37-D933ECB8F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77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06FC-670D-436F-8A06-2DDC31C55A64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624B5-2AAF-4DD3-BB37-D933ECB8F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280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06FC-670D-436F-8A06-2DDC31C55A64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624B5-2AAF-4DD3-BB37-D933ECB8F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018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06FC-670D-436F-8A06-2DDC31C55A64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624B5-2AAF-4DD3-BB37-D933ECB8F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21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06FC-670D-436F-8A06-2DDC31C55A64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624B5-2AAF-4DD3-BB37-D933ECB8F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730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06FC-670D-436F-8A06-2DDC31C55A64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624B5-2AAF-4DD3-BB37-D933ECB8F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621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06FC-670D-436F-8A06-2DDC31C55A64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624B5-2AAF-4DD3-BB37-D933ECB8F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272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406FC-670D-436F-8A06-2DDC31C55A64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A1624B5-2AAF-4DD3-BB37-D933ECB8F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967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2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3" name="Isosceles Triangle 52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4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5" name="Isosceles Triangle 54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9A5C1B6-92A9-492E-8847-F8107A1ACF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7335" y="1282701"/>
            <a:ext cx="5096060" cy="4307148"/>
          </a:xfrm>
        </p:spPr>
        <p:txBody>
          <a:bodyPr anchor="ctr">
            <a:normAutofit fontScale="90000"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ga-IE" sz="3000" b="1" kern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CÚNGÚ CURACLAIM </a:t>
            </a:r>
            <a:br>
              <a:rPr lang="en-GB" sz="3000" b="1" kern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ga-IE" sz="3000" b="1" kern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gCOMHTHÉACS COVID</a:t>
            </a:r>
            <a:br>
              <a:rPr lang="en-GB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ga-IE" sz="3000" b="1" kern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br>
              <a:rPr lang="en-GB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ga-IE" sz="3000" b="1" kern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TOS</a:t>
            </a:r>
            <a:r>
              <a:rPr lang="en-GB" sz="3000" b="1" kern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lang="ga-IE" sz="3000" b="1" kern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ÍOCHTAÍ DO </a:t>
            </a:r>
            <a:br>
              <a:rPr lang="en-GB" sz="3000" b="1" kern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ga-IE" sz="3000" b="1" kern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 LUATHBHLIANTA</a:t>
            </a:r>
            <a:br>
              <a:rPr lang="en-GB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ga-IE" sz="3000" b="1" kern="18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br>
              <a:rPr lang="en-GB" sz="3000" b="1" kern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3000" b="1" kern="1800" dirty="0" err="1">
                <a:latin typeface="Calibri" panose="020F0502020204030204" pitchFamily="34" charset="0"/>
                <a:cs typeface="Calibri" panose="020F0502020204030204" pitchFamily="34" charset="0"/>
              </a:rPr>
              <a:t>SEIMINEÁR</a:t>
            </a:r>
            <a:r>
              <a:rPr lang="en-GB" sz="3000" b="1" kern="1800" dirty="0">
                <a:latin typeface="Calibri" panose="020F0502020204030204" pitchFamily="34" charset="0"/>
                <a:cs typeface="Calibri" panose="020F0502020204030204" pitchFamily="34" charset="0"/>
              </a:rPr>
              <a:t> 2</a:t>
            </a:r>
            <a:br>
              <a:rPr lang="en-GB" sz="3000" b="1" kern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GB" sz="3000" b="1" kern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ga-IE" sz="3000" b="1" kern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MÁRTA 2021</a:t>
            </a:r>
            <a:br>
              <a:rPr lang="en-GB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ga-IE" sz="3000" b="1" kern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br>
              <a:rPr lang="en-GB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3000" dirty="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514DC7-63F5-411D-9D13-500955286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21120" y="2510119"/>
            <a:ext cx="3602567" cy="1829292"/>
          </a:xfrm>
        </p:spPr>
        <p:txBody>
          <a:bodyPr anchor="ctr">
            <a:normAutofit/>
          </a:bodyPr>
          <a:lstStyle/>
          <a:p>
            <a:pPr algn="l"/>
            <a:r>
              <a:rPr lang="en-GB" sz="2800" b="1" kern="18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ÁINE ANDREWS</a:t>
            </a:r>
            <a:endParaRPr lang="en-GB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193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9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43" name="Rectangle 21">
            <a:extLst>
              <a:ext uri="{FF2B5EF4-FFF2-40B4-BE49-F238E27FC236}">
                <a16:creationId xmlns:a16="http://schemas.microsoft.com/office/drawing/2014/main" id="{2783C067-F8BF-4755-B516-8A0CD74C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Isosceles Triangle 23">
            <a:extLst>
              <a:ext uri="{FF2B5EF4-FFF2-40B4-BE49-F238E27FC236}">
                <a16:creationId xmlns:a16="http://schemas.microsoft.com/office/drawing/2014/main" id="{2ED796EC-E7FF-46DB-B912-FB08BF12A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Isosceles Triangle 25">
            <a:extLst>
              <a:ext uri="{FF2B5EF4-FFF2-40B4-BE49-F238E27FC236}">
                <a16:creationId xmlns:a16="http://schemas.microsoft.com/office/drawing/2014/main" id="{549A2DAB-B431-487D-95AD-BB0FECB4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6" name="Rectangle 27">
            <a:extLst>
              <a:ext uri="{FF2B5EF4-FFF2-40B4-BE49-F238E27FC236}">
                <a16:creationId xmlns:a16="http://schemas.microsoft.com/office/drawing/2014/main" id="{0819F787-32B4-46A8-BC57-C6571BCE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47" name="Straight Connector 29">
            <a:extLst>
              <a:ext uri="{FF2B5EF4-FFF2-40B4-BE49-F238E27FC236}">
                <a16:creationId xmlns:a16="http://schemas.microsoft.com/office/drawing/2014/main" id="{C5ECDEE1-7093-418F-9CF5-24EEB115C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31">
            <a:extLst>
              <a:ext uri="{FF2B5EF4-FFF2-40B4-BE49-F238E27FC236}">
                <a16:creationId xmlns:a16="http://schemas.microsoft.com/office/drawing/2014/main" id="{045062AF-EB11-4651-BC4A-4DA21768D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646ACC45-AC91-468A-A6EA-080CB644E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7" y="1397000"/>
            <a:ext cx="7766936" cy="265383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4600" b="1" dirty="0" err="1">
                <a:effectLst/>
              </a:rPr>
              <a:t>ANAILÍS</a:t>
            </a:r>
            <a:r>
              <a:rPr lang="en-US" sz="4600" b="1" dirty="0">
                <a:effectLst/>
              </a:rPr>
              <a:t> AR NA  </a:t>
            </a:r>
            <a:r>
              <a:rPr lang="en-US" sz="4600" b="1" dirty="0" err="1">
                <a:effectLst/>
              </a:rPr>
              <a:t>hACHAIR</a:t>
            </a:r>
            <a:r>
              <a:rPr lang="en-US" sz="4600" b="1" dirty="0">
                <a:effectLst/>
              </a:rPr>
              <a:t> </a:t>
            </a:r>
            <a:r>
              <a:rPr lang="en-US" sz="4600" b="1" dirty="0" err="1">
                <a:effectLst/>
              </a:rPr>
              <a:t>TEANGA</a:t>
            </a:r>
            <a:r>
              <a:rPr lang="en-US" sz="4600" b="1" dirty="0">
                <a:effectLst/>
              </a:rPr>
              <a:t> A </a:t>
            </a:r>
            <a:r>
              <a:rPr lang="en-US" sz="4600" b="1" dirty="0" err="1">
                <a:effectLst/>
              </a:rPr>
              <a:t>CHAILL</a:t>
            </a:r>
            <a:r>
              <a:rPr lang="en-US" sz="4600" b="1" dirty="0">
                <a:effectLst/>
              </a:rPr>
              <a:t> </a:t>
            </a:r>
            <a:r>
              <a:rPr lang="en-US" sz="4600" b="1" dirty="0" err="1">
                <a:effectLst/>
              </a:rPr>
              <a:t>PÁISTÍ</a:t>
            </a:r>
            <a:r>
              <a:rPr lang="en-US" sz="4600" b="1" dirty="0">
                <a:effectLst/>
              </a:rPr>
              <a:t> </a:t>
            </a:r>
            <a:r>
              <a:rPr lang="en-US" sz="4600" b="1" dirty="0" err="1">
                <a:effectLst/>
              </a:rPr>
              <a:t>AMACH</a:t>
            </a:r>
            <a:r>
              <a:rPr lang="en-US" sz="4600" b="1" dirty="0">
                <a:effectLst/>
              </a:rPr>
              <a:t> </a:t>
            </a:r>
            <a:r>
              <a:rPr lang="en-US" sz="4600" b="1" dirty="0" err="1">
                <a:effectLst/>
              </a:rPr>
              <a:t>ORTHU</a:t>
            </a:r>
            <a:r>
              <a:rPr lang="en-US" sz="4600" b="1" dirty="0">
                <a:effectLst/>
              </a:rPr>
              <a:t> </a:t>
            </a:r>
            <a:br>
              <a:rPr lang="en-US" sz="4600" dirty="0">
                <a:effectLst/>
              </a:rPr>
            </a:br>
            <a:endParaRPr lang="en-US" sz="4600" dirty="0"/>
          </a:p>
        </p:txBody>
      </p:sp>
    </p:spTree>
    <p:extLst>
      <p:ext uri="{BB962C8B-B14F-4D97-AF65-F5344CB8AC3E}">
        <p14:creationId xmlns:p14="http://schemas.microsoft.com/office/powerpoint/2010/main" val="1048602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3" name="Rectangle 32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49C2A5A-6AE7-4FA7-B7EB-CB2D33686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49" y="1179151"/>
            <a:ext cx="3597983" cy="4463889"/>
          </a:xfrm>
        </p:spPr>
        <p:txBody>
          <a:bodyPr anchor="ctr">
            <a:normAutofit/>
          </a:bodyPr>
          <a:lstStyle/>
          <a:p>
            <a:r>
              <a:rPr lang="ga-IE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 3 ACHAR T</a:t>
            </a: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</a:t>
            </a:r>
            <a:r>
              <a:rPr lang="ga-IE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ÁBHACHTACHA TEANGA</a:t>
            </a:r>
            <a:b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84" name="Isosceles Triangle 34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85" name="Straight Connector 36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6" name="Content Placeholder 4">
            <a:extLst>
              <a:ext uri="{FF2B5EF4-FFF2-40B4-BE49-F238E27FC236}">
                <a16:creationId xmlns:a16="http://schemas.microsoft.com/office/drawing/2014/main" id="{FDAB56FF-2E09-4270-A4D7-F504E520722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978918" y="1109145"/>
          <a:ext cx="6341016" cy="4603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7" name="Isosceles Triangle 38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4880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95245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1267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25887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2271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22712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25886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25887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4BC6375-FDD4-46FF-B6EA-F0030E8FE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4120" y="1020871"/>
            <a:ext cx="6960759" cy="2849671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600" b="1" dirty="0" err="1">
                <a:solidFill>
                  <a:srgbClr val="FFFFFF"/>
                </a:solidFill>
                <a:effectLst/>
              </a:rPr>
              <a:t>CÚRSAÍ</a:t>
            </a:r>
            <a:r>
              <a:rPr lang="en-US" sz="46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4600" b="1" dirty="0" err="1">
                <a:solidFill>
                  <a:srgbClr val="FFFFFF"/>
                </a:solidFill>
                <a:effectLst/>
              </a:rPr>
              <a:t>PLEANÁLA</a:t>
            </a:r>
            <a:r>
              <a:rPr lang="en-US" sz="4600" b="1" dirty="0">
                <a:solidFill>
                  <a:srgbClr val="FFFFFF"/>
                </a:solidFill>
                <a:effectLst/>
              </a:rPr>
              <a:t> SA </a:t>
            </a:r>
            <a:r>
              <a:rPr lang="en-US" sz="4600" b="1" dirty="0" err="1">
                <a:solidFill>
                  <a:srgbClr val="FFFFFF"/>
                </a:solidFill>
                <a:effectLst/>
              </a:rPr>
              <a:t>GHNÁTHCHOMHTHÉACS</a:t>
            </a:r>
            <a:br>
              <a:rPr lang="en-US" sz="4600" dirty="0">
                <a:solidFill>
                  <a:srgbClr val="FFFFFF"/>
                </a:solidFill>
                <a:effectLst/>
              </a:rPr>
            </a:br>
            <a:endParaRPr lang="en-US" sz="4600" dirty="0">
              <a:solidFill>
                <a:srgbClr val="FFFFFF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7E7881-88CD-4BF8-830F-9DA18544FE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83088" y="3962088"/>
            <a:ext cx="6112077" cy="118610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>
              <a:solidFill>
                <a:srgbClr val="FFFFFF">
                  <a:alpha val="70000"/>
                </a:srgbClr>
              </a:solidFill>
            </a:endParaRPr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92146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964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E281D5D-A371-4DE6-A2B7-D48FD89C1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br>
              <a:rPr lang="en-GB" sz="4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440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Content Placeholder 4">
            <a:extLst>
              <a:ext uri="{FF2B5EF4-FFF2-40B4-BE49-F238E27FC236}">
                <a16:creationId xmlns:a16="http://schemas.microsoft.com/office/drawing/2014/main" id="{3A34C04D-731B-464D-BD6B-737565EF5F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3616501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3891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A554A69-71AA-43E0-BFCD-2EF8847550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9917575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0602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17C56B-D96B-4B0B-8BFC-4EC529B11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ga-IE" sz="2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Réimse measartha cuimsitheach d’ainmfhocail ardmhinicíochta d’aidiachtaí</a:t>
            </a:r>
            <a:r>
              <a:rPr lang="en-GB" sz="2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agus de </a:t>
            </a:r>
            <a:r>
              <a:rPr lang="ga-IE" sz="2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dobhriathra ardmhinicíochta</a:t>
            </a:r>
            <a:br>
              <a:rPr lang="en-GB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ga-IE" sz="2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 ghnáthchomhthéacs</a:t>
            </a:r>
            <a:r>
              <a:rPr lang="en-GB" sz="2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  <a:br>
              <a:rPr lang="en-GB" sz="2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ga-IE" sz="2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 gá pleanáil ar leith a dhéanamh don réimse teanga seo.</a:t>
            </a:r>
            <a:br>
              <a:rPr lang="en-GB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100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42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Isosceles Triangle 46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9" name="Rectangle 48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2161E8C6-D960-43CF-934B-A8DFAD7A7A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4740654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5793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11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27577DEC-D9A5-404D-9789-702F4319B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EEA9366-CEA8-4F23-B065-4337F0D83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904A03D6-39B4-4278-9BE1-A07E02449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BE459AF-3736-4886-82E0-9B5DA427B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4B6B88EF-180C-4E39-8A3F-A52E87110C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5">
              <a:extLst>
                <a:ext uri="{FF2B5EF4-FFF2-40B4-BE49-F238E27FC236}">
                  <a16:creationId xmlns:a16="http://schemas.microsoft.com/office/drawing/2014/main" id="{52DFAACF-64D0-4621-8FF4-E2F03C3E8D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36611FF0-65B3-49DB-97C6-1B72AAD0FB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7">
              <a:extLst>
                <a:ext uri="{FF2B5EF4-FFF2-40B4-BE49-F238E27FC236}">
                  <a16:creationId xmlns:a16="http://schemas.microsoft.com/office/drawing/2014/main" id="{0F7407FE-86B1-4890-9D80-9406FBF29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EBD42D5B-8F87-45B3-98B3-C66944F92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F5E04699-59E1-4468-9E7C-83070EEB4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F2AE8F13-9A52-4D7F-9637-321EA7CF32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E6EC2FE6-8A98-4DC2-A332-576445156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7" y="2404534"/>
            <a:ext cx="7766936" cy="16463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  <a:spcAft>
                <a:spcPts val="800"/>
              </a:spcAft>
            </a:pPr>
            <a:r>
              <a:rPr lang="en-US" sz="2600" b="1">
                <a:effectLst/>
              </a:rPr>
              <a:t>TEAGASC AGUS FOGHLAIM AR-LÍNE</a:t>
            </a:r>
            <a:br>
              <a:rPr lang="en-US" sz="2600">
                <a:effectLst/>
              </a:rPr>
            </a:br>
            <a:r>
              <a:rPr lang="en-US" sz="2600" b="1">
                <a:effectLst/>
              </a:rPr>
              <a:t> </a:t>
            </a:r>
            <a:br>
              <a:rPr lang="en-US" sz="2600">
                <a:effectLst/>
              </a:rPr>
            </a:br>
            <a:r>
              <a:rPr lang="en-US" sz="2600" b="1">
                <a:effectLst/>
              </a:rPr>
              <a:t>TOSAÍOCHTAÍ</a:t>
            </a:r>
            <a:r>
              <a:rPr lang="en-US" sz="2600" b="1" i="1">
                <a:effectLst/>
              </a:rPr>
              <a:t> </a:t>
            </a:r>
            <a:br>
              <a:rPr lang="en-US" sz="2600">
                <a:effectLst/>
              </a:rPr>
            </a:br>
            <a:endParaRPr lang="en-US" sz="2600"/>
          </a:p>
        </p:txBody>
      </p:sp>
    </p:spTree>
    <p:extLst>
      <p:ext uri="{BB962C8B-B14F-4D97-AF65-F5344CB8AC3E}">
        <p14:creationId xmlns:p14="http://schemas.microsoft.com/office/powerpoint/2010/main" val="34135354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57373760-103D-413C-A5A6-5B5928274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ga-IE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TEAGASC AGUS FOGHLAIM </a:t>
            </a:r>
            <a:b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ga-IE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AR-LÍNE</a:t>
            </a:r>
            <a:b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BACF85A-FC89-4CC0-A8E5-84DAACF5F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4" y="816638"/>
            <a:ext cx="5113817" cy="5224724"/>
          </a:xfrm>
        </p:spPr>
        <p:txBody>
          <a:bodyPr anchor="ctr">
            <a:normAutofit/>
          </a:bodyPr>
          <a:lstStyle/>
          <a:p>
            <a:pPr>
              <a:spcAft>
                <a:spcPts val="800"/>
              </a:spcAft>
            </a:pPr>
            <a:r>
              <a:rPr lang="ga-IE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teoranta lena éifeacht mar gheall ar an mhéid atá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800"/>
              </a:spcAft>
            </a:pPr>
            <a:r>
              <a:rPr lang="ga-IE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indéanta ag an mhúinteoir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800"/>
              </a:spcAft>
            </a:pPr>
            <a:r>
              <a:rPr lang="ga-IE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indéanta ag páistí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800"/>
              </a:spcAft>
            </a:pPr>
            <a:r>
              <a:rPr lang="ga-IE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indéanta ag tuismitheoirí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800"/>
              </a:spcAft>
            </a:pPr>
            <a:r>
              <a:rPr lang="ga-IE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gan cuid de na páistí a bheith páirteach ann ar chor ar bith nó go rialta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ga-IE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cuid de na páistí  i mboilgeoga d’aoisghrúpaí difriúla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9169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F167F4C-16E3-4DF6-B02D-F7E81C93B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ga-IE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TOSAÍOCHTAÍ</a:t>
            </a:r>
            <a:br>
              <a:rPr lang="en-GB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05C9F-B126-4ADE-B249-52DBEC4CB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4" y="816638"/>
            <a:ext cx="4834259" cy="5224724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en-GB" sz="2000" b="1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</a:t>
            </a:r>
            <a:r>
              <a:rPr lang="ga-IE" sz="2000" b="1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dtéarmaí ginearálta ba chóir go raibh Gaeilge labhartha mar ghnáthchuid den teagasc ar-line</a:t>
            </a:r>
            <a:r>
              <a:rPr lang="en-GB" sz="2000" b="1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GB" sz="2000" dirty="0">
              <a:solidFill>
                <a:srgbClr val="92D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ga-IE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oiread caint d</a:t>
            </a: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</a:t>
            </a:r>
            <a:r>
              <a:rPr lang="ga-IE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íreach leis na páistí agus is féidir, ábhar taifeadta agus seisiúin bheo</a:t>
            </a:r>
            <a: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ga-IE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béim mhór ar na hainmfhocail ardmhinicíochta, ar aidiachtaí,</a:t>
            </a:r>
            <a:r>
              <a:rPr lang="ga-IE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ga-IE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</a:t>
            </a:r>
            <a:r>
              <a:rPr lang="ga-IE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ga-IE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dhobhriathra ardmhinicíochta</a:t>
            </a:r>
            <a: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ga-IE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seisiúin rialta zoom le grúpaí beaga</a:t>
            </a:r>
            <a: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ga-IE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léitheoireacht agus mata</a:t>
            </a:r>
            <a: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64805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2783C067-F8BF-4755-B516-8A0CD74C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2ED796EC-E7FF-46DB-B912-FB08BF12A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549A2DAB-B431-487D-95AD-BB0FECB4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819F787-32B4-46A8-BC57-C6571BCE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5ECDEE1-7093-418F-9CF5-24EEB115C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45062AF-EB11-4651-BC4A-4DA21768D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504C0876-D513-4DEB-A50D-D6D688721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7" y="1397000"/>
            <a:ext cx="7766936" cy="265383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  <a:spcAft>
                <a:spcPts val="800"/>
              </a:spcAft>
            </a:pPr>
            <a:r>
              <a:rPr lang="en-US" sz="4600" b="1" dirty="0">
                <a:effectLst/>
              </a:rPr>
              <a:t>TEAGASC AGUS FOGHLAIM BHEO SA SUÍOMH SCOILE </a:t>
            </a:r>
            <a:br>
              <a:rPr lang="en-US" sz="4600" dirty="0">
                <a:effectLst/>
              </a:rPr>
            </a:br>
            <a:r>
              <a:rPr lang="en-US" sz="4600" b="1" dirty="0">
                <a:effectLst/>
              </a:rPr>
              <a:t>TOSAÍOCHTAÍ</a:t>
            </a:r>
            <a:br>
              <a:rPr lang="en-US" sz="4600" dirty="0">
                <a:effectLst/>
              </a:rPr>
            </a:br>
            <a:endParaRPr lang="en-US" sz="4600" dirty="0"/>
          </a:p>
        </p:txBody>
      </p:sp>
    </p:spTree>
    <p:extLst>
      <p:ext uri="{BB962C8B-B14F-4D97-AF65-F5344CB8AC3E}">
        <p14:creationId xmlns:p14="http://schemas.microsoft.com/office/powerpoint/2010/main" val="3726966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746C135-E9A9-4630-95F3-1BBA780343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1340811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2556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35A256C-4001-457C-B457-48859280D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354" y="535284"/>
            <a:ext cx="3856081" cy="5224724"/>
          </a:xfrm>
        </p:spPr>
        <p:txBody>
          <a:bodyPr anchor="ctr">
            <a:normAutofit/>
          </a:bodyPr>
          <a:lstStyle/>
          <a:p>
            <a:pPr algn="r">
              <a:spcAft>
                <a:spcPts val="800"/>
              </a:spcAft>
            </a:pPr>
            <a:r>
              <a:rPr lang="ga-IE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cumas teanga</a:t>
            </a:r>
            <a:b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b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b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ga-IE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cur chuige pleanála </a:t>
            </a:r>
            <a:b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B5814-43B0-40BF-BD52-535E54785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pPr>
              <a:spcAft>
                <a:spcPts val="800"/>
              </a:spcAft>
            </a:pPr>
            <a:r>
              <a:rPr lang="ga-IE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ainmfhocail ardmhinicíochta aidiachtaí,</a:t>
            </a:r>
            <a:r>
              <a:rPr lang="ga-IE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ga-IE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dobhriathra ardmhinicíochta</a:t>
            </a:r>
            <a: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marL="0" indent="0">
              <a:spcAft>
                <a:spcPts val="800"/>
              </a:spcAft>
              <a:buNone/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 </a:t>
            </a:r>
            <a:r>
              <a:rPr lang="ga-IE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riachtanais teanga</a:t>
            </a:r>
            <a: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ga-IE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 tabhairt treorach don phleanáil i mórchuid gnéithe den churaclaim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22704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8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Isosceles Triangle 58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62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63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1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2" name="Isosceles Triangle 71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3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4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5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6" name="Isosceles Triangle 75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Isosceles Triangle 76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8301227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388360-B9E0-480D-B744-F997844EA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361" y="1378252"/>
            <a:ext cx="3691377" cy="409302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ga-IE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COMPARÁID IDIR AN CUR CHUIGE PLEANÁLA</a:t>
            </a:r>
            <a:r>
              <a:rPr lang="en-GB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ga-IE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gCOMHTHÉACS GO BHFUIL BUNCHUMAS TEANGA AG PÁISTI AGUS </a:t>
            </a:r>
            <a:r>
              <a:rPr lang="en-GB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</a:t>
            </a:r>
            <a:r>
              <a:rPr lang="ga-IE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gCOMHTHÉACS NACH BHFUIL</a:t>
            </a: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800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0ECEC1A-4A4A-4790-BD07-3258EBA397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0673970"/>
              </p:ext>
            </p:extLst>
          </p:nvPr>
        </p:nvGraphicFramePr>
        <p:xfrm>
          <a:off x="5101868" y="558209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54213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D10A50-6C5F-4348-8876-CB7E0EA2A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ga-IE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CUMAS RÉASÚNTA TEANGA</a:t>
            </a:r>
            <a:b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ga-IE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Ó RÉAMHSCOIL AR AGHAIDH I SUÍOMH BÉARLA </a:t>
            </a:r>
            <a:b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ga-IE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SUIOMH GAEILGE I</a:t>
            </a:r>
            <a:r>
              <a:rPr lang="en-US" sz="3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</a:t>
            </a:r>
            <a:r>
              <a:rPr lang="ga-IE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EC 1</a:t>
            </a:r>
            <a:b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3200" dirty="0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FFBAA-38BC-4A07-8038-73EE4D32B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ga-IE" sz="32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PLEANÁIL</a:t>
            </a:r>
            <a:endParaRPr lang="en-GB" sz="32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ga-IE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 tógáil ar bhunús réasúnta – tuiscint agus labhairt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ga-IE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 síniú cumas tuisceana</a:t>
            </a: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ga-IE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 tabhairt deiseanna feabha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ga-IE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 agus snas a chur ar chumas labhartha</a:t>
            </a: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ga-IE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cuspóirí leathan curaclaim a bhfuil teanga mar ghné i measc éagsúlachta de ghnéithe eile</a:t>
            </a: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046501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21835D-7FBA-4C61-B114-E9B606BE7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831" y="1179151"/>
            <a:ext cx="4010765" cy="4463889"/>
          </a:xfrm>
        </p:spPr>
        <p:txBody>
          <a:bodyPr anchor="ctr">
            <a:normAutofit/>
          </a:bodyPr>
          <a:lstStyle/>
          <a:p>
            <a:pPr>
              <a:spcAft>
                <a:spcPts val="800"/>
              </a:spcAft>
            </a:pPr>
            <a:r>
              <a:rPr lang="ga-IE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CUMAS AR BITH GAEILGE NÓ CUMAS SA BHEAG</a:t>
            </a:r>
            <a:b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ga-IE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SUÍOMH GAEILGE</a:t>
            </a:r>
            <a:b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ga-IE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REAMHSCOIL/ RANG 1</a:t>
            </a:r>
            <a:b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3200" dirty="0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6D4C6-338C-4F24-8611-A5A74A8B7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9896" y="409668"/>
            <a:ext cx="6836311" cy="6208846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ga-IE" sz="28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PLEANÁIL</a:t>
            </a:r>
            <a:endParaRPr lang="en-GB" sz="33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GB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bunús</a:t>
            </a:r>
            <a: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tuisceana</a:t>
            </a:r>
            <a: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agus </a:t>
            </a:r>
            <a:r>
              <a:rPr lang="en-GB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labhartha</a:t>
            </a:r>
            <a: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GB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cruthú</a:t>
            </a:r>
            <a: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ón</a:t>
            </a:r>
            <a: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bhun</a:t>
            </a:r>
            <a: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cur </a:t>
            </a:r>
            <a:r>
              <a:rPr lang="en-GB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chuige</a:t>
            </a:r>
            <a: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bunaithe</a:t>
            </a:r>
            <a: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 </a:t>
            </a:r>
            <a:r>
              <a:rPr lang="en-GB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théamaí</a:t>
            </a:r>
            <a: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teanga</a:t>
            </a:r>
            <a: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GB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bhfuil</a:t>
            </a: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GB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bunriachtanais</a:t>
            </a:r>
            <a: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teanga</a:t>
            </a:r>
            <a: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aimsithe</a:t>
            </a:r>
            <a: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go </a:t>
            </a:r>
            <a:r>
              <a:rPr lang="en-GB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mion</a:t>
            </a:r>
            <a: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dtéarmaí</a:t>
            </a:r>
            <a: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foclóra</a:t>
            </a:r>
            <a: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GB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ainmfhocal</a:t>
            </a:r>
            <a: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aidiachtaí</a:t>
            </a:r>
            <a: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dobhriathra</a:t>
            </a:r>
            <a: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ga-IE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deiseanna le cruthú go córasach leis an teanga seo a úsáid go minic i ngach achar curaclaim agus i ngach réimse gníomhaíochta;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ga-IE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gach achar curaclaim ag tacú leis na cuspóirí pleanála teanga céanna;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ga-IE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béim ar athrá,</a:t>
            </a:r>
            <a:r>
              <a:rPr lang="ga-IE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ga-IE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athrá ‘leanúnach’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ga-IE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úsáid mhinic a bhaint as dialóg eagraithe (staged dialogue)</a:t>
            </a: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ga-IE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béim ar na gníomhaíochtaí is tairbhí a iompraíonn cuspóirí pleanála teanga</a:t>
            </a:r>
            <a: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GB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scéalta</a:t>
            </a:r>
            <a: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amhráin</a:t>
            </a:r>
            <a: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rímeanna</a:t>
            </a:r>
            <a: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cluichí</a:t>
            </a:r>
            <a: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púipéidí</a:t>
            </a:r>
            <a: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tagráin</a:t>
            </a:r>
            <a: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nithiúla</a:t>
            </a:r>
            <a: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(concrete </a:t>
            </a:r>
            <a:r>
              <a:rPr lang="en-GB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referrents</a:t>
            </a:r>
            <a: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ga-IE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cuspóirí eile foghlama mar ghné de chur chun cinn na gcuspóirí teanga</a:t>
            </a:r>
            <a: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39537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537B2AC-F2BC-4CE2-BA48-23C52333F7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6338441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319C7E6D-BD9D-4D74-9170-CADA364264C7}"/>
              </a:ext>
            </a:extLst>
          </p:cNvPr>
          <p:cNvSpPr txBox="1"/>
          <p:nvPr/>
        </p:nvSpPr>
        <p:spPr>
          <a:xfrm>
            <a:off x="223699" y="2922638"/>
            <a:ext cx="610262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 err="1">
                <a:solidFill>
                  <a:srgbClr val="92D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ACHOIMRIÚ</a:t>
            </a:r>
            <a:endParaRPr lang="en-GB" sz="40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9147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F6D010-F548-4805-9BE9-F8F625250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ga-IE" sz="3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TACAÍOCHT Ó THUISMITHEOIRÍ</a:t>
            </a:r>
            <a:endParaRPr lang="en-GB" sz="3300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2A402-C5EC-4630-A727-90B202861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5335198"/>
          </a:xfrm>
        </p:spPr>
        <p:txBody>
          <a:bodyPr anchor="ctr">
            <a:normAutofit/>
          </a:bodyPr>
          <a:lstStyle/>
          <a:p>
            <a:pPr>
              <a:spcAft>
                <a:spcPts val="800"/>
              </a:spcAf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Gaeilge</a:t>
            </a:r>
          </a:p>
          <a:p>
            <a:pPr lvl="1">
              <a:spcAft>
                <a:spcPts val="800"/>
              </a:spcAft>
            </a:pPr>
            <a:r>
              <a:rPr lang="ga-IE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Irish at Home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800"/>
              </a:spcAft>
            </a:pPr>
            <a:r>
              <a:rPr lang="ga-IE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frása sa lá </a:t>
            </a:r>
            <a:r>
              <a:rPr lang="ga-IE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800"/>
              </a:spcAft>
            </a:pPr>
            <a:r>
              <a:rPr lang="ga-IE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ábhar réamhthaifeadta don teagasc ar-l</a:t>
            </a: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í</a:t>
            </a:r>
            <a:r>
              <a:rPr lang="ga-IE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 a choinneáil ar fáil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800"/>
              </a:spcAft>
            </a:pPr>
            <a:r>
              <a:rPr lang="ga-IE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leanúint le hábhar réamhthaifeadta a chur ar fáil 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ga-IE" sz="2400" b="1" dirty="0">
                <a:latin typeface="Calibri" panose="020F0502020204030204" pitchFamily="34" charset="0"/>
                <a:cs typeface="Calibri" panose="020F0502020204030204" pitchFamily="34" charset="0"/>
              </a:rPr>
              <a:t>an curaclam i gcoitinne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Aft>
                <a:spcPts val="800"/>
              </a:spcAft>
            </a:pPr>
            <a:r>
              <a:rPr lang="ga-IE" sz="2000" b="1" dirty="0">
                <a:latin typeface="Calibri" panose="020F0502020204030204" pitchFamily="34" charset="0"/>
                <a:cs typeface="Calibri" panose="020F0502020204030204" pitchFamily="34" charset="0"/>
              </a:rPr>
              <a:t>tuismitheoirí a threorú chuig suíomhanna gréasáin a chuidíonn leo tacaíocht a thabhairt dá gcuid páistí thar réimse cuimsitheach d’achair f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ga-IE" sz="2000" b="1" dirty="0">
                <a:latin typeface="Calibri" panose="020F0502020204030204" pitchFamily="34" charset="0"/>
                <a:cs typeface="Calibri" panose="020F0502020204030204" pitchFamily="34" charset="0"/>
              </a:rPr>
              <a:t>oghlama  </a:t>
            </a:r>
            <a:endParaRPr lang="en-GB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797286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DFE7CB31-E293-44C0-88B1-6553AFDF9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1282701"/>
            <a:ext cx="5096060" cy="4307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400" b="1" dirty="0" err="1">
                <a:effectLst/>
              </a:rPr>
              <a:t>PLEAN</a:t>
            </a:r>
            <a:r>
              <a:rPr lang="en-US" sz="5400" b="1" dirty="0">
                <a:effectLst/>
              </a:rPr>
              <a:t> </a:t>
            </a:r>
            <a:r>
              <a:rPr lang="en-US" sz="5400" b="1" dirty="0" err="1">
                <a:effectLst/>
              </a:rPr>
              <a:t>CÚITIMH</a:t>
            </a:r>
            <a:endParaRPr lang="en-US" sz="5400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799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6" name="Rectangle 65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EC5263A-A966-48A1-AF8B-3E0847E99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ga-IE" sz="2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éifeachtacht plean cúitimh foghlama nó éifeachtacht plean athshlánaithe</a:t>
            </a:r>
            <a:r>
              <a:rPr lang="en-GB" sz="2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ga-IE" sz="2800" b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 dtuilleamaí ar 3 leibhéal cur chuige:</a:t>
            </a:r>
            <a:endParaRPr lang="en-GB" sz="2800"/>
          </a:p>
        </p:txBody>
      </p: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D38C9B-5A4A-4829-B162-969D084F4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2160589"/>
            <a:ext cx="8596668" cy="3880773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ga-IE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leibhéal straitéiseach na Roinne agus pacáistí maoinithe mar chuid de;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ga-IE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leibhéal plean forbartha scoile;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ga-IE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leibhéal pleanála oibríochtúla an tseomra ranga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70" name="Isosceles Triangle 69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863563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BDC4AD-C325-4344-8CF9-2FAFA1F26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ga-IE" sz="34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 an leibhéal is bunúsaí caithfear a aithint sa phlean cúitimh foghlama nó sa plean athshlánaithe:</a:t>
            </a:r>
            <a:br>
              <a:rPr lang="en-GB" sz="3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340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1B3B099-E0AD-4A55-B833-62D141FE6D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3347144"/>
              </p:ext>
            </p:extLst>
          </p:nvPr>
        </p:nvGraphicFramePr>
        <p:xfrm>
          <a:off x="4090300" y="136680"/>
          <a:ext cx="8754181" cy="6576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30918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A76C16-3D7B-4671-8FBA-745E94899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1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lang="ga-IE" sz="3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itheántas agus tuiscint comónta fríd earnáil an oideachais ina hiomláine faoin ghá le cur chuige cúitimh, go príomha:</a:t>
            </a:r>
            <a:br>
              <a:rPr lang="en-GB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31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EB1FD96-F385-4CC4-BD00-9CA114858A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147008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3070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DDDBB31-7C7A-40EF-9F79-7DE985E7C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9136" y="1020871"/>
            <a:ext cx="6960759" cy="2849671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700" b="1" dirty="0" err="1">
                <a:solidFill>
                  <a:srgbClr val="FFFFFF"/>
                </a:solidFill>
                <a:effectLst/>
              </a:rPr>
              <a:t>ACHOIMRIÚ</a:t>
            </a:r>
            <a:r>
              <a:rPr lang="en-US" sz="4700" b="1" dirty="0">
                <a:solidFill>
                  <a:srgbClr val="FFFFFF"/>
                </a:solidFill>
                <a:effectLst/>
              </a:rPr>
              <a:t> AR AN </a:t>
            </a:r>
            <a:r>
              <a:rPr lang="en-US" sz="4700" b="1" dirty="0" err="1">
                <a:solidFill>
                  <a:srgbClr val="FFFFFF"/>
                </a:solidFill>
                <a:effectLst/>
              </a:rPr>
              <a:t>SEIMINEÁR</a:t>
            </a:r>
            <a:r>
              <a:rPr lang="en-US" sz="47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4700" b="1" dirty="0" err="1">
                <a:solidFill>
                  <a:srgbClr val="FFFFFF"/>
                </a:solidFill>
                <a:effectLst/>
              </a:rPr>
              <a:t>DEIREANACH</a:t>
            </a:r>
            <a:br>
              <a:rPr lang="en-US" sz="4700" dirty="0">
                <a:solidFill>
                  <a:srgbClr val="FFFFFF"/>
                </a:solidFill>
                <a:effectLst/>
              </a:rPr>
            </a:br>
            <a:endParaRPr lang="en-US" sz="4700" dirty="0">
              <a:solidFill>
                <a:srgbClr val="FFFFFF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61527A-3579-4B7A-B73B-ED88FA279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48104" y="3962088"/>
            <a:ext cx="6112077" cy="118610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1800">
              <a:solidFill>
                <a:srgbClr val="FFFFFF">
                  <a:alpha val="70000"/>
                </a:srgbClr>
              </a:solidFill>
            </a:endParaRPr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7445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1C4C8FD9-815B-41F0-A36B-EC6BA08DF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1282701"/>
            <a:ext cx="5096060" cy="4307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000" b="1" dirty="0" err="1">
                <a:effectLst/>
              </a:rPr>
              <a:t>RÓL</a:t>
            </a:r>
            <a:r>
              <a:rPr lang="en-US" sz="5000" b="1" dirty="0">
                <a:effectLst/>
              </a:rPr>
              <a:t> NA </a:t>
            </a:r>
            <a:r>
              <a:rPr lang="en-US" sz="5000" b="1" dirty="0" err="1">
                <a:effectLst/>
              </a:rPr>
              <a:t>nEAGRAIOCHTAÍ</a:t>
            </a:r>
            <a:r>
              <a:rPr lang="en-US" sz="5000" b="1" dirty="0">
                <a:effectLst/>
              </a:rPr>
              <a:t> GAEILGE</a:t>
            </a:r>
            <a:br>
              <a:rPr lang="en-US" sz="5000" dirty="0">
                <a:effectLst/>
              </a:rPr>
            </a:br>
            <a:endParaRPr lang="en-US" sz="5000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8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4CA18D8-C42E-43F7-BD84-8E275C886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3843375" cy="5175624"/>
          </a:xfrm>
        </p:spPr>
        <p:txBody>
          <a:bodyPr anchor="ctr">
            <a:normAutofit/>
          </a:bodyPr>
          <a:lstStyle/>
          <a:p>
            <a:r>
              <a:rPr lang="ga-IE" b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CEACHT LE FOGHLAIM AS AR THARLA MAIDIR </a:t>
            </a:r>
            <a:br>
              <a:rPr lang="en-GB" b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ga-IE" b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 COVID</a:t>
            </a:r>
            <a:br>
              <a:rPr lang="en-GB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E02151E-94A3-479A-90AC-0E9A8E08F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4021" y="246744"/>
            <a:ext cx="6240265" cy="7082970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ga-IE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Ní féidir dallamullóg a bheith ar dhaoine a thuilleadh maidir leis an </a:t>
            </a:r>
            <a:r>
              <a:rPr lang="en-GB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ga-IE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igeandáil an infrastruchtúr i dtaca le cúrsaí tacaíochta</a:t>
            </a:r>
            <a:r>
              <a:rPr lang="en-GB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en-GB" b="1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GB" sz="17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</a:t>
            </a:r>
            <a:r>
              <a:rPr lang="ga-IE" sz="17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asnaimh f</a:t>
            </a:r>
            <a:r>
              <a:rPr lang="en-US" sz="17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</a:t>
            </a:r>
            <a:r>
              <a:rPr lang="ga-IE" sz="17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adbhunaithe san infrastruchtúr le haithint, ina measc: </a:t>
            </a:r>
            <a:endParaRPr lang="en-GB" sz="17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spcAft>
                <a:spcPts val="800"/>
              </a:spcAft>
            </a:pPr>
            <a:r>
              <a:rPr lang="ga-IE" sz="15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áiseanna foghlama;</a:t>
            </a:r>
            <a:endParaRPr lang="en-GB" sz="15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spcAft>
                <a:spcPts val="800"/>
              </a:spcAft>
            </a:pPr>
            <a:r>
              <a:rPr lang="ga-IE" sz="15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cáilíochtaí cuí do chleachtóirí sna luathbhlianta;</a:t>
            </a:r>
            <a:endParaRPr lang="en-GB" sz="15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spcAft>
                <a:spcPts val="800"/>
              </a:spcAft>
            </a:pPr>
            <a:r>
              <a:rPr lang="ga-IE" sz="15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oiliúint leanúnach;</a:t>
            </a:r>
            <a:endParaRPr lang="en-GB" sz="15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spcAft>
                <a:spcPts val="800"/>
              </a:spcAft>
            </a:pPr>
            <a:r>
              <a:rPr lang="ga-IE" sz="15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tacaíocht tairbheach struchtúrtha do thuismitheoiri a bhfuil sé furasta teacht a bheith acu uirthi agus éasca a úsáid;</a:t>
            </a:r>
            <a:endParaRPr lang="en-GB" sz="1500" b="1" dirty="0">
              <a:solidFill>
                <a:srgbClr val="FFFFFF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ga-IE" sz="17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 chuige straitéiseach comhtháite praiticiúil, a bhfuil na  rannpháirtithe aontaithe faoina chruthú agus faoina chur i bhfeidhm;</a:t>
            </a:r>
            <a:endParaRPr lang="en-GB" sz="1700" b="1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ga-IE" sz="17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ceannasaíocht agus diongbháilteacht le léiriú maidir le tionchur a imirt ar lucht déanta polasaí agus maoinithe ar nós DE agus EA</a:t>
            </a:r>
            <a:endParaRPr lang="en-GB" sz="1700" b="1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endParaRPr lang="en-GB" sz="14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GB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433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27D4594-D69A-4818-8955-D339FAEAD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68630"/>
            <a:ext cx="6505575" cy="5105530"/>
          </a:xfrm>
        </p:spPr>
        <p:txBody>
          <a:bodyPr anchor="ctr">
            <a:normAutofit/>
          </a:bodyPr>
          <a:lstStyle/>
          <a:p>
            <a:pPr>
              <a:spcAft>
                <a:spcPts val="800"/>
              </a:spcAft>
            </a:pPr>
            <a:r>
              <a:rPr lang="ga-I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eilimintí le sonrú i ngach suíomh éifeachtach tumoideachais</a:t>
            </a:r>
            <a:r>
              <a:rPr lang="ga-IE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ga-I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timpeallacht tumoideachais 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 c</a:t>
            </a:r>
            <a:r>
              <a:rPr lang="ga-I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othú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ga-I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tacaíocht 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 c</a:t>
            </a:r>
            <a:r>
              <a:rPr lang="ga-I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ur ar fáil le cumas tuisceana na bpáistí a fhorbair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t;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ga-I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tacaíocht 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 c</a:t>
            </a:r>
            <a:r>
              <a:rPr lang="ga-I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ur ar fáil le cumas cuimhnimh na bpáistí ar eochair-ghnéithe teanga a fhorbairt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ga-I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tacaíocht 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 c</a:t>
            </a:r>
            <a:r>
              <a:rPr lang="ga-I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ur ar fáil le cumas cainte na bpáistí a fhorbairt</a:t>
            </a: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0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2" name="Isosceles Triangle 91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4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6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8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Isosceles Triangle 99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9775F83-0275-41DD-94E7-D1810F3ED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r>
              <a:rPr lang="en-GB" b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ACHOIMRIÚ </a:t>
            </a:r>
            <a:br>
              <a:rPr lang="en-GB" b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b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 LEAN</a:t>
            </a:r>
            <a:br>
              <a:rPr lang="en-GB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78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C16C40-7C29-4ACC-B851-7E08E459B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DD733AE-DD5E-4C77-8BCD-72BF12A06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1DE90A4-932E-4370-BA07-30F43254C0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A19CA4A-B208-452A-8BE4-BC6940D33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B74F8D3E-E618-4DE3-A0CC-B4904BB5D5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299DA406-C54B-4E31-867D-FAF8DCE70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A1E16883-5140-47C4-A9AD-AD6598AC3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4CD848DC-8A2A-4093-9BDD-7AF4B6A278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4635A4D-E9CE-4B78-912A-479EA4512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D663A5EE-5581-44F3-8F98-688755F63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B1E84E6A-F5AE-4F4D-98F2-82FE4FCC2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DDE7DDC9-17D4-4686-833D-48F8733B4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29CE98B-0639-4AA8-9D09-E2B6200F1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34580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GB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ACHOIMRIÚ</a:t>
            </a: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 LEAN</a:t>
            </a:r>
            <a:b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b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ga-IE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</a:t>
            </a:r>
            <a:r>
              <a:rPr lang="en-GB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ainchomharthaí</a:t>
            </a: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 </a:t>
            </a:r>
            <a:r>
              <a:rPr lang="en-GB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bhí</a:t>
            </a: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comónta</a:t>
            </a: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ga-IE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b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A9CCA-7CC2-4D5D-8638-59C7CB306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8703733" cy="44652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ga-I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Gaeilge bheacht s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</a:t>
            </a:r>
            <a:r>
              <a:rPr lang="ga-I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oiléir a bheith á labhairt i rith ama ag baill foirne eatarthu féin agus iad ag caint le páistí - ar achan ocáid agus thar réimse cuimsitheach de chomhthéacsanna éagsúla</a:t>
            </a: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ga-I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réimse teanga in úsáid atá simplí (ach, ar ndóighe, a éiríonn níos casta de réir mar a fhásann cumas Gaeilge na bpáistí )</a:t>
            </a: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  <a:r>
              <a:rPr lang="ga-I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ga-I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leideanna ar nós gotha gnúise, tuin cainte, gníomhaíocht coirp, a chur ar fáil</a:t>
            </a: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ga-I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leideanna ar nós rudaí is féidir a fheiceáil, a chluinstin, a bholadh, a thadhall, a mhothú a chur ar fáil</a:t>
            </a: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ga-I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ábhar cainte a bheith dírithe ar rudaí atá ag titim amach ar an láthai</a:t>
            </a: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ga-I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rannpháirteachas fisiciúil na bpáistí sa ghníomhaíocht</a:t>
            </a: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ga-I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tábhacht le sruth seasmhach cainte, minicíocht cainte agus le hathrá</a:t>
            </a: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2016955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1A45A-7C21-4186-A309-C3864E60A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599"/>
            <a:ext cx="8596668" cy="172563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ACHOIMRIÚ</a:t>
            </a: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 LEAN</a:t>
            </a:r>
            <a:br>
              <a:rPr lang="en-GB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ga-IE" sz="2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Líne forbartha sa chumas tuisceana ó dheireadh na réamhscolaíochta agus ó thus Rang 1 go deireadh Rang 2 agus go tús Rang</a:t>
            </a:r>
            <a:r>
              <a:rPr lang="ga-IE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br>
              <a:rPr lang="en-GB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1700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E4755-AC1A-4B2C-AA03-618232315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2364593"/>
            <a:ext cx="8596668" cy="2844801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ga-IE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Ó thuiscint </a:t>
            </a:r>
            <a:r>
              <a:rPr lang="en-US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ga-IE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gcomhthéacsanna teoranta agus a bhí </a:t>
            </a:r>
            <a:r>
              <a:rPr lang="en-US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ga-IE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dtuilleamaí go formhór ar leideanna cosúil le pictiúir, gotha gnúise, tuin cainte, gníomhaíocht coirp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ga-IE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Go tuiscint éasca chompordach i ngach gné beagnach de na gníomhaíochtaí foghlama nach raibh i dtuilleamaí ar chor ar bith ar leideanna cosúil le pictiúir, gotha gnúise, tuin cainte, gníomhaíocht coirp agus gur chuma méid an ghrúpa, taobh amuigh de theanga agus coincheapa úra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26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7735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86C16C40-7C29-4ACC-B851-7E08E459B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9">
            <a:extLst>
              <a:ext uri="{FF2B5EF4-FFF2-40B4-BE49-F238E27FC236}">
                <a16:creationId xmlns:a16="http://schemas.microsoft.com/office/drawing/2014/main" id="{CDD733AE-DD5E-4C77-8BCD-72BF12A06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1DE90A4-932E-4370-BA07-30F43254C0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11">
              <a:extLst>
                <a:ext uri="{FF2B5EF4-FFF2-40B4-BE49-F238E27FC236}">
                  <a16:creationId xmlns:a16="http://schemas.microsoft.com/office/drawing/2014/main" id="{6A19CA4A-B208-452A-8BE4-BC6940D33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B74F8D3E-E618-4DE3-A0CC-B4904BB5D5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5">
              <a:extLst>
                <a:ext uri="{FF2B5EF4-FFF2-40B4-BE49-F238E27FC236}">
                  <a16:creationId xmlns:a16="http://schemas.microsoft.com/office/drawing/2014/main" id="{299DA406-C54B-4E31-867D-FAF8DCE70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A1E16883-5140-47C4-A9AD-AD6598AC3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4CD848DC-8A2A-4093-9BDD-7AF4B6A278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4635A4D-E9CE-4B78-912A-479EA4512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D663A5EE-5581-44F3-8F98-688755F63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B1E84E6A-F5AE-4F4D-98F2-82FE4FCC2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DDE7DDC9-17D4-4686-833D-48F8733B4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A49D487-59A5-45B5-83DA-7E9F80C4B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690504" cy="1320800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GB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ACHOIMRIÚ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 LEAN</a:t>
            </a:r>
            <a:b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ga-I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Líne forbartha sa chumas labhartha ó dheireadh na réamhscolaíochta agus ó thús Rang 1 go deireadh Rang 2 agus go tús Rang 3</a:t>
            </a:r>
            <a:endParaRPr lang="en-GB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2CB74-871C-41BB-BB1D-4FA7114A6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876" y="2367627"/>
            <a:ext cx="8596668" cy="3880773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ga-IE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Ó bheith ábalta focail aonaire agus frásaí simplí a chur isteach mar chuid de chaint a bh</a:t>
            </a: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í</a:t>
            </a:r>
            <a:r>
              <a:rPr lang="ga-IE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go príomha i mBéarla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ga-IE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Go bheith ábalta Gaeilge a úsáid go compordach seasmhach, a bheag nó a mhór, i rith ama leis an mhúinteoir agus le páistí eile i suíomh struchtúrtha, agus réimse d’abairtí, aidiachtaí agus dobhriathra</a:t>
            </a: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in </a:t>
            </a:r>
            <a:r>
              <a:rPr lang="en-US" sz="2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úsáid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073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12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81095A7-1543-419B-BA5B-C17DC220B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ACHOIMRIÚ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 LEAN</a:t>
            </a:r>
            <a:b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CB9FF-FBF7-4A04-811C-1EB188E2D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ga-IE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CAILLIÚINT MAR GHEALL AR COVID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ga-IE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gnáthchumas Gaeilge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ga-IE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cumas dul i ngleic leis an churaclam mar is ghnáth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5718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A1828D-D780-4196-86A9-5932736E0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GB" sz="4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ACHOIMRIÚ AR LEAN</a:t>
            </a:r>
            <a:endParaRPr lang="en-GB" sz="440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12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B177283-8024-4372-83FA-FAC13C4692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830169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07650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297</TotalTime>
  <Words>1614</Words>
  <Application>Microsoft Office PowerPoint</Application>
  <PresentationFormat>Widescreen</PresentationFormat>
  <Paragraphs>136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Trebuchet MS</vt:lpstr>
      <vt:lpstr>Wingdings 3</vt:lpstr>
      <vt:lpstr>Facet</vt:lpstr>
      <vt:lpstr>CÚNGÚ CURACLAIM  I gCOMHTHÉACS COVID   TOSAÍOCHTAÍ DO  NA LUATHBHLIANTA   SEIMINEÁR 2  MÁRTA 2021    </vt:lpstr>
      <vt:lpstr>PowerPoint Presentation</vt:lpstr>
      <vt:lpstr>ACHOIMRIÚ AR AN SEIMINEÁR DEIREANACH </vt:lpstr>
      <vt:lpstr>ACHOIMRIÚ  AR LEAN </vt:lpstr>
      <vt:lpstr>ACHOIMRIÚ AR LEAN   Sainchomharthaí a bhí comónta   </vt:lpstr>
      <vt:lpstr>ACHOIMRIÚ AR LEAN  Líne forbartha sa chumas tuisceana ó dheireadh na réamhscolaíochta agus ó thus Rang 1 go deireadh Rang 2 agus go tús Rang 3 </vt:lpstr>
      <vt:lpstr>ACHOIMRIÚ AR LEAN  Líne forbartha sa chumas labhartha ó dheireadh na réamhscolaíochta agus ó thús Rang 1 go deireadh Rang 2 agus go tús Rang 3</vt:lpstr>
      <vt:lpstr>ACHOIMRIÚ  AR LEAN </vt:lpstr>
      <vt:lpstr>ACHOIMRIÚ AR LEAN</vt:lpstr>
      <vt:lpstr>ANAILÍS AR NA  hACHAIR TEANGA A CHAILL PÁISTÍ AMACH ORTHU  </vt:lpstr>
      <vt:lpstr>AR 3 ACHAR THÁBHACHTACHA TEANGA </vt:lpstr>
      <vt:lpstr>CÚRSAÍ PLEANÁLA SA GHNÁTHCHOMHTHÉACS </vt:lpstr>
      <vt:lpstr> </vt:lpstr>
      <vt:lpstr>PowerPoint Presentation</vt:lpstr>
      <vt:lpstr>Réimse measartha cuimsitheach d’ainmfhocail ardmhinicíochta d’aidiachtaí agus de dobhriathra ardmhinicíochta  Sa ghnáthchomhthéacs, is gá pleanáil ar leith a dhéanamh don réimse teanga seo. </vt:lpstr>
      <vt:lpstr>TEAGASC AGUS FOGHLAIM AR-LÍNE   TOSAÍOCHTAÍ  </vt:lpstr>
      <vt:lpstr>TEAGASC AGUS FOGHLAIM  AR-LÍNE </vt:lpstr>
      <vt:lpstr>TOSAÍOCHTAÍ </vt:lpstr>
      <vt:lpstr>TEAGASC AGUS FOGHLAIM BHEO SA SUÍOMH SCOILE  TOSAÍOCHTAÍ </vt:lpstr>
      <vt:lpstr>cumas teanga   cur chuige pleanála  </vt:lpstr>
      <vt:lpstr>COMPARÁID IDIR AN CUR CHUIGE PLEANÁLA I gCOMHTHÉACS GO BHFUIL BUNCHUMAS TEANGA AG PÁISTI AGUS I gCOMHTHÉACS NACH BHFUIL </vt:lpstr>
      <vt:lpstr>CUMAS RÉASÚNTA TEANGA Ó RÉAMHSCOIL AR AGHAIDH I SUÍOMH BÉARLA  I SUIOMH GAEILGE IN EC 1 </vt:lpstr>
      <vt:lpstr>CUMAS AR BITH GAEILGE NÓ CUMAS SA BHEAG SUÍOMH GAEILGE REAMHSCOIL/ RANG 1 </vt:lpstr>
      <vt:lpstr>PowerPoint Presentation</vt:lpstr>
      <vt:lpstr>TACAÍOCHT Ó THUISMITHEOIRÍ</vt:lpstr>
      <vt:lpstr>PLEAN CÚITIMH</vt:lpstr>
      <vt:lpstr>éifeachtacht plean cúitimh foghlama nó éifeachtacht plean athshlánaithe i dtuilleamaí ar 3 leibhéal cur chuige:</vt:lpstr>
      <vt:lpstr>ag an leibhéal is bunúsaí caithfear a aithint sa phlean cúitimh foghlama nó sa plean athshlánaithe: </vt:lpstr>
      <vt:lpstr>Aitheántas agus tuiscint comónta fríd earnáil an oideachais ina hiomláine faoin ghá le cur chuige cúitimh, go príomha: </vt:lpstr>
      <vt:lpstr>RÓL NA nEAGRAIOCHTAÍ GAEILGE </vt:lpstr>
      <vt:lpstr>CEACHT LE FOGHLAIM AS AR THARLA MAIDIR  LE COVID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CÚNGÚ CURACLAIM  I gCOMHTHÉACS COVID   TOSAÍOCHTAÍ DO  NA LUATHBHLIANTA   MÁRTA 2021</dc:title>
  <dc:creator>Róise Ni Bhaoill</dc:creator>
  <cp:lastModifiedBy>Orla Nig Fhearraigh</cp:lastModifiedBy>
  <cp:revision>18</cp:revision>
  <dcterms:created xsi:type="dcterms:W3CDTF">2021-03-03T14:08:46Z</dcterms:created>
  <dcterms:modified xsi:type="dcterms:W3CDTF">2021-03-08T12:05:03Z</dcterms:modified>
</cp:coreProperties>
</file>