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74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9EC74C-ABED-F076-D2C2-21CDA0687BC7}" v="440" dt="2021-02-22T22:54:03.656"/>
    <p1510:client id="{30E520F9-52FA-4285-A5FF-B18D2FD02BCF}" v="4228" dt="2021-02-18T22:01:56.3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5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56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198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167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34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6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19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157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706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49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89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2987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78" r:id="rId6"/>
    <p:sldLayoutId id="2147483674" r:id="rId7"/>
    <p:sldLayoutId id="2147483675" r:id="rId8"/>
    <p:sldLayoutId id="2147483676" r:id="rId9"/>
    <p:sldLayoutId id="2147483677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8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6" name="Picture 3" descr="Metal tic-tac-toe game pieces">
            <a:extLst>
              <a:ext uri="{FF2B5EF4-FFF2-40B4-BE49-F238E27FC236}">
                <a16:creationId xmlns:a16="http://schemas.microsoft.com/office/drawing/2014/main" id="{50627A06-3405-42B2-9045-7C71690BD5C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874" r="-2" b="5174"/>
          <a:stretch/>
        </p:blipFill>
        <p:spPr>
          <a:xfrm>
            <a:off x="20" y="-1"/>
            <a:ext cx="12191979" cy="6858001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529223"/>
                </a:lnTo>
                <a:lnTo>
                  <a:pt x="11953979" y="541759"/>
                </a:lnTo>
                <a:cubicBezTo>
                  <a:pt x="11205478" y="591203"/>
                  <a:pt x="10431054" y="699982"/>
                  <a:pt x="9651089" y="827627"/>
                </a:cubicBezTo>
                <a:cubicBezTo>
                  <a:pt x="7233991" y="1222984"/>
                  <a:pt x="6590499" y="2476708"/>
                  <a:pt x="6133345" y="3948664"/>
                </a:cubicBezTo>
                <a:cubicBezTo>
                  <a:pt x="5827390" y="4934281"/>
                  <a:pt x="5572190" y="5830059"/>
                  <a:pt x="6876220" y="6551721"/>
                </a:cubicBezTo>
                <a:cubicBezTo>
                  <a:pt x="7059065" y="6652933"/>
                  <a:pt x="7253882" y="6741181"/>
                  <a:pt x="7457481" y="6819371"/>
                </a:cubicBezTo>
                <a:lnTo>
                  <a:pt x="756387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7" name="Freeform: Shape 10">
            <a:extLst>
              <a:ext uri="{FF2B5EF4-FFF2-40B4-BE49-F238E27FC236}">
                <a16:creationId xmlns:a16="http://schemas.microsoft.com/office/drawing/2014/main" id="{3B2B1500-BB55-471C-8A9E-67288297EC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886451" y="529224"/>
            <a:ext cx="6305549" cy="6328777"/>
          </a:xfrm>
          <a:custGeom>
            <a:avLst/>
            <a:gdLst>
              <a:gd name="connsiteX0" fmla="*/ 0 w 4212773"/>
              <a:gd name="connsiteY0" fmla="*/ 0 h 6498740"/>
              <a:gd name="connsiteX1" fmla="*/ 159023 w 4212773"/>
              <a:gd name="connsiteY1" fmla="*/ 12872 h 6498740"/>
              <a:gd name="connsiteX2" fmla="*/ 1697597 w 4212773"/>
              <a:gd name="connsiteY2" fmla="*/ 306418 h 6498740"/>
              <a:gd name="connsiteX3" fmla="*/ 4047822 w 4212773"/>
              <a:gd name="connsiteY3" fmla="*/ 3511272 h 6498740"/>
              <a:gd name="connsiteX4" fmla="*/ 3551503 w 4212773"/>
              <a:gd name="connsiteY4" fmla="*/ 6184235 h 6498740"/>
              <a:gd name="connsiteX5" fmla="*/ 3163159 w 4212773"/>
              <a:gd name="connsiteY5" fmla="*/ 6459073 h 6498740"/>
              <a:gd name="connsiteX6" fmla="*/ 3092077 w 4212773"/>
              <a:gd name="connsiteY6" fmla="*/ 6498740 h 6498740"/>
              <a:gd name="connsiteX7" fmla="*/ 0 w 4212773"/>
              <a:gd name="connsiteY7" fmla="*/ 6498740 h 6498740"/>
              <a:gd name="connsiteX8" fmla="*/ 0 w 4212773"/>
              <a:gd name="connsiteY8" fmla="*/ 0 h 649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2773" h="6498740">
                <a:moveTo>
                  <a:pt x="0" y="0"/>
                </a:moveTo>
                <a:lnTo>
                  <a:pt x="159023" y="12872"/>
                </a:lnTo>
                <a:cubicBezTo>
                  <a:pt x="659101" y="63644"/>
                  <a:pt x="1176498" y="175345"/>
                  <a:pt x="1697597" y="306418"/>
                </a:cubicBezTo>
                <a:cubicBezTo>
                  <a:pt x="3312474" y="712392"/>
                  <a:pt x="3742395" y="1999786"/>
                  <a:pt x="4047822" y="3511272"/>
                </a:cubicBezTo>
                <a:cubicBezTo>
                  <a:pt x="4252232" y="4523358"/>
                  <a:pt x="4422733" y="5443193"/>
                  <a:pt x="3551503" y="6184235"/>
                </a:cubicBezTo>
                <a:cubicBezTo>
                  <a:pt x="3429343" y="6288166"/>
                  <a:pt x="3299185" y="6378784"/>
                  <a:pt x="3163159" y="6459073"/>
                </a:cubicBezTo>
                <a:lnTo>
                  <a:pt x="3092077" y="6498740"/>
                </a:lnTo>
                <a:lnTo>
                  <a:pt x="0" y="649874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045E22C-A99D-41BB-AF14-EF1B1E745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1608" y="311727"/>
            <a:ext cx="6130391" cy="6546274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0" y="4571999"/>
            <a:ext cx="3810000" cy="1524000"/>
          </a:xfrm>
        </p:spPr>
        <p:txBody>
          <a:bodyPr anchor="b">
            <a:normAutofit/>
          </a:bodyPr>
          <a:lstStyle/>
          <a:p>
            <a:pPr algn="l"/>
            <a:r>
              <a:rPr lang="en-US" dirty="0">
                <a:solidFill>
                  <a:srgbClr val="FFFFFF"/>
                </a:solidFill>
              </a:rPr>
              <a:t>Dr </a:t>
            </a:r>
            <a:r>
              <a:rPr lang="en-US" dirty="0" err="1">
                <a:solidFill>
                  <a:srgbClr val="FFFFFF"/>
                </a:solidFill>
              </a:rPr>
              <a:t>Seán</a:t>
            </a:r>
            <a:r>
              <a:rPr lang="en-US" dirty="0">
                <a:solidFill>
                  <a:srgbClr val="FFFFFF"/>
                </a:solidFill>
              </a:rPr>
              <a:t> Mac </a:t>
            </a:r>
            <a:r>
              <a:rPr lang="en-US" dirty="0" err="1">
                <a:solidFill>
                  <a:srgbClr val="FFFFFF"/>
                </a:solidFill>
              </a:rPr>
              <a:t>Corraidh</a:t>
            </a:r>
            <a:endParaRPr lang="en-US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0" y="2299787"/>
            <a:ext cx="3810000" cy="2286000"/>
          </a:xfrm>
        </p:spPr>
        <p:txBody>
          <a:bodyPr>
            <a:normAutofit/>
          </a:bodyPr>
          <a:lstStyle/>
          <a:p>
            <a:pPr algn="l"/>
            <a:r>
              <a:rPr lang="en-US" sz="3400">
                <a:cs typeface="Calibri Light"/>
              </a:rPr>
              <a:t>Saibhrigh agus fairsingigh do chuid Gaeilge don tseomra ranga</a:t>
            </a:r>
            <a:endParaRPr lang="en-US" sz="340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AA28B-79F7-4393-A726-8DA5C9BEA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Cad é </a:t>
            </a:r>
            <a:r>
              <a:rPr lang="en-US" dirty="0" err="1"/>
              <a:t>atá</a:t>
            </a:r>
            <a:r>
              <a:rPr lang="en-US" dirty="0"/>
              <a:t> / a </a:t>
            </a:r>
            <a:r>
              <a:rPr lang="en-US" dirty="0" err="1"/>
              <a:t>bhí</a:t>
            </a:r>
            <a:r>
              <a:rPr lang="en-US" dirty="0"/>
              <a:t>/ a </a:t>
            </a:r>
            <a:r>
              <a:rPr lang="en-US" dirty="0" err="1"/>
              <a:t>bhíonn</a:t>
            </a:r>
            <a:r>
              <a:rPr lang="en-US" dirty="0"/>
              <a:t> </a:t>
            </a:r>
            <a:r>
              <a:rPr lang="en-US" dirty="0" err="1"/>
              <a:t>tú</a:t>
            </a:r>
            <a:r>
              <a:rPr lang="en-US" dirty="0"/>
              <a:t>.................?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02E68-54AF-473A-AE7C-43172C737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What are you doing?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r>
              <a:rPr lang="en-US" dirty="0">
                <a:solidFill>
                  <a:srgbClr val="FFFFFF"/>
                </a:solidFill>
              </a:rPr>
              <a:t>What are you meaning? (ag </a:t>
            </a:r>
            <a:r>
              <a:rPr lang="en-US" dirty="0" err="1">
                <a:solidFill>
                  <a:srgbClr val="FFFFFF"/>
                </a:solidFill>
              </a:rPr>
              <a:t>maíomh</a:t>
            </a:r>
            <a:r>
              <a:rPr lang="en-US" dirty="0">
                <a:solidFill>
                  <a:srgbClr val="FFFFFF"/>
                </a:solidFill>
              </a:rPr>
              <a:t>)</a:t>
            </a:r>
          </a:p>
          <a:p>
            <a:r>
              <a:rPr lang="en-US" dirty="0">
                <a:solidFill>
                  <a:srgbClr val="FFFFFF"/>
                </a:solidFill>
              </a:rPr>
              <a:t>What are you throwing (into the rubbish?)</a:t>
            </a:r>
          </a:p>
          <a:p>
            <a:r>
              <a:rPr lang="en-US" dirty="0">
                <a:solidFill>
                  <a:srgbClr val="FFFFFF"/>
                </a:solidFill>
              </a:rPr>
              <a:t>It's a novel I am reading. Can't you see that?</a:t>
            </a:r>
          </a:p>
          <a:p>
            <a:r>
              <a:rPr lang="en-US" dirty="0">
                <a:solidFill>
                  <a:srgbClr val="FFFFFF"/>
                </a:solidFill>
              </a:rPr>
              <a:t>Whom are you </a:t>
            </a:r>
            <a:r>
              <a:rPr lang="en-US" dirty="0" err="1">
                <a:solidFill>
                  <a:srgbClr val="FFFFFF"/>
                </a:solidFill>
              </a:rPr>
              <a:t>criticising</a:t>
            </a:r>
            <a:r>
              <a:rPr lang="en-US" dirty="0">
                <a:solidFill>
                  <a:srgbClr val="FFFFFF"/>
                </a:solidFill>
              </a:rPr>
              <a:t>? The principal?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936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48640-5C6A-45BD-B5BC-EE09B6521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Stad de + </a:t>
            </a:r>
            <a:r>
              <a:rPr lang="en-US" dirty="0" err="1"/>
              <a:t>séimhiú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5D547-6A41-4803-9E87-823CC1224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err="1">
                <a:solidFill>
                  <a:srgbClr val="FFFFFF"/>
                </a:solidFill>
              </a:rPr>
              <a:t>Stadaigí</a:t>
            </a:r>
            <a:r>
              <a:rPr lang="en-US" dirty="0">
                <a:solidFill>
                  <a:srgbClr val="FFFFFF"/>
                </a:solidFill>
              </a:rPr>
              <a:t> de </a:t>
            </a:r>
            <a:r>
              <a:rPr lang="en-US" b="1" dirty="0" err="1">
                <a:solidFill>
                  <a:srgbClr val="FFFFFF"/>
                </a:solidFill>
              </a:rPr>
              <a:t>ch</a:t>
            </a:r>
            <a:r>
              <a:rPr lang="en-US" dirty="0" err="1">
                <a:solidFill>
                  <a:srgbClr val="FFFFFF"/>
                </a:solidFill>
              </a:rPr>
              <a:t>aint</a:t>
            </a:r>
            <a:r>
              <a:rPr lang="en-US" dirty="0">
                <a:solidFill>
                  <a:srgbClr val="FFFFFF"/>
                </a:solidFill>
              </a:rPr>
              <a:t>!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FFFFFF"/>
                </a:solidFill>
              </a:rPr>
              <a:t>Stad de </a:t>
            </a:r>
            <a:r>
              <a:rPr lang="en-US" b="1" dirty="0" err="1">
                <a:solidFill>
                  <a:srgbClr val="FFFFFF"/>
                </a:solidFill>
              </a:rPr>
              <a:t>bh</a:t>
            </a:r>
            <a:r>
              <a:rPr lang="en-US" dirty="0" err="1">
                <a:solidFill>
                  <a:srgbClr val="FFFFFF"/>
                </a:solidFill>
              </a:rPr>
              <a:t>ualadh</a:t>
            </a:r>
            <a:r>
              <a:rPr lang="en-US" dirty="0">
                <a:solidFill>
                  <a:srgbClr val="FFFFFF"/>
                </a:solidFill>
              </a:rPr>
              <a:t> an </a:t>
            </a:r>
            <a:r>
              <a:rPr lang="en-US" dirty="0" err="1">
                <a:solidFill>
                  <a:srgbClr val="FFFFFF"/>
                </a:solidFill>
              </a:rPr>
              <a:t>druma</a:t>
            </a:r>
            <a:r>
              <a:rPr lang="en-US" dirty="0">
                <a:solidFill>
                  <a:srgbClr val="FFFFFF"/>
                </a:solidFill>
              </a:rPr>
              <a:t> sin!</a:t>
            </a:r>
          </a:p>
          <a:p>
            <a:pPr marL="514350" indent="-514350">
              <a:buAutoNum type="arabicPeriod"/>
            </a:pPr>
            <a:r>
              <a:rPr lang="en-US" dirty="0" err="1">
                <a:solidFill>
                  <a:srgbClr val="FFFFFF"/>
                </a:solidFill>
              </a:rPr>
              <a:t>Stadaigí</a:t>
            </a:r>
            <a:r>
              <a:rPr lang="en-US" dirty="0">
                <a:solidFill>
                  <a:srgbClr val="FFFFFF"/>
                </a:solidFill>
              </a:rPr>
              <a:t> de </a:t>
            </a:r>
            <a:r>
              <a:rPr lang="en-US" b="1" dirty="0" err="1">
                <a:solidFill>
                  <a:srgbClr val="FFFFFF"/>
                </a:solidFill>
              </a:rPr>
              <a:t>mh</a:t>
            </a:r>
            <a:r>
              <a:rPr lang="en-US" dirty="0" err="1">
                <a:solidFill>
                  <a:srgbClr val="FFFFFF"/>
                </a:solidFill>
              </a:rPr>
              <a:t>agadh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ar</a:t>
            </a:r>
            <a:r>
              <a:rPr lang="en-US" dirty="0">
                <a:solidFill>
                  <a:srgbClr val="FFFFFF"/>
                </a:solidFill>
              </a:rPr>
              <a:t> an </a:t>
            </a:r>
            <a:r>
              <a:rPr lang="en-US" dirty="0" err="1">
                <a:solidFill>
                  <a:srgbClr val="FFFFFF"/>
                </a:solidFill>
              </a:rPr>
              <a:t>ghasúr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bhocht</a:t>
            </a:r>
            <a:r>
              <a:rPr lang="en-US" dirty="0">
                <a:solidFill>
                  <a:srgbClr val="FFFFFF"/>
                </a:solidFill>
              </a:rPr>
              <a:t>!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FFFFFF"/>
                </a:solidFill>
              </a:rPr>
              <a:t>Stad de </a:t>
            </a:r>
            <a:r>
              <a:rPr lang="en-US" b="1" dirty="0" err="1">
                <a:solidFill>
                  <a:srgbClr val="FFFFFF"/>
                </a:solidFill>
              </a:rPr>
              <a:t>ph</a:t>
            </a:r>
            <a:r>
              <a:rPr lang="en-US" dirty="0" err="1">
                <a:solidFill>
                  <a:srgbClr val="FFFFFF"/>
                </a:solidFill>
              </a:rPr>
              <a:t>iocadh</a:t>
            </a:r>
            <a:r>
              <a:rPr lang="en-US" dirty="0">
                <a:solidFill>
                  <a:srgbClr val="FFFFFF"/>
                </a:solidFill>
              </a:rPr>
              <a:t> do </a:t>
            </a:r>
            <a:r>
              <a:rPr lang="en-US" dirty="0" err="1">
                <a:solidFill>
                  <a:srgbClr val="FFFFFF"/>
                </a:solidFill>
              </a:rPr>
              <a:t>ghaosáin</a:t>
            </a:r>
            <a:r>
              <a:rPr lang="en-US" dirty="0">
                <a:solidFill>
                  <a:srgbClr val="FFFFFF"/>
                </a:solidFill>
              </a:rPr>
              <a:t>!</a:t>
            </a:r>
          </a:p>
          <a:p>
            <a:pPr marL="514350" indent="-514350">
              <a:buAutoNum type="arabicPeriod"/>
            </a:pPr>
            <a:r>
              <a:rPr lang="en-US" dirty="0" err="1">
                <a:solidFill>
                  <a:srgbClr val="FFFFFF"/>
                </a:solidFill>
              </a:rPr>
              <a:t>Stadaigí</a:t>
            </a:r>
            <a:r>
              <a:rPr lang="en-US" dirty="0">
                <a:solidFill>
                  <a:srgbClr val="FFFFFF"/>
                </a:solidFill>
              </a:rPr>
              <a:t> de </a:t>
            </a:r>
            <a:r>
              <a:rPr lang="en-US" b="1" dirty="0" err="1">
                <a:solidFill>
                  <a:srgbClr val="FFFFFF"/>
                </a:solidFill>
              </a:rPr>
              <a:t>dh</a:t>
            </a:r>
            <a:r>
              <a:rPr lang="en-US" dirty="0" err="1">
                <a:solidFill>
                  <a:srgbClr val="FFFFFF"/>
                </a:solidFill>
              </a:rPr>
              <a:t>éanamh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calláin</a:t>
            </a:r>
            <a:r>
              <a:rPr lang="en-US" dirty="0">
                <a:solidFill>
                  <a:srgbClr val="FFFFFF"/>
                </a:solidFill>
              </a:rPr>
              <a:t>! 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FFFFFF"/>
                </a:solidFill>
              </a:rPr>
              <a:t>Stad de </a:t>
            </a:r>
            <a:r>
              <a:rPr lang="en-US" b="1" dirty="0" err="1">
                <a:solidFill>
                  <a:srgbClr val="FFFFFF"/>
                </a:solidFill>
              </a:rPr>
              <a:t>ch</a:t>
            </a:r>
            <a:r>
              <a:rPr lang="en-US" dirty="0" err="1">
                <a:solidFill>
                  <a:srgbClr val="FFFFFF"/>
                </a:solidFill>
              </a:rPr>
              <a:t>áineadh</a:t>
            </a:r>
            <a:r>
              <a:rPr lang="en-US" dirty="0">
                <a:solidFill>
                  <a:srgbClr val="FFFFFF"/>
                </a:solidFill>
              </a:rPr>
              <a:t> </a:t>
            </a:r>
            <a:r>
              <a:rPr lang="en-US" dirty="0" err="1">
                <a:solidFill>
                  <a:srgbClr val="FFFFFF"/>
                </a:solidFill>
              </a:rPr>
              <a:t>na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foirne</a:t>
            </a:r>
            <a:r>
              <a:rPr lang="en-US" dirty="0">
                <a:solidFill>
                  <a:srgbClr val="FFFFFF"/>
                </a:solidFill>
              </a:rPr>
              <a:t>! Rinne </a:t>
            </a:r>
            <a:r>
              <a:rPr lang="en-US" dirty="0" err="1">
                <a:solidFill>
                  <a:srgbClr val="FFFFFF"/>
                </a:solidFill>
              </a:rPr>
              <a:t>siad</a:t>
            </a:r>
            <a:r>
              <a:rPr lang="en-US" dirty="0">
                <a:solidFill>
                  <a:srgbClr val="FFFFFF"/>
                </a:solidFill>
              </a:rPr>
              <a:t> a </a:t>
            </a:r>
            <a:r>
              <a:rPr lang="en-US" dirty="0" err="1">
                <a:solidFill>
                  <a:srgbClr val="FFFFFF"/>
                </a:solidFill>
              </a:rPr>
              <a:t>ndícheall</a:t>
            </a:r>
            <a:r>
              <a:rPr lang="en-US" dirty="0">
                <a:solidFill>
                  <a:srgbClr val="FFFFFF"/>
                </a:solidFill>
              </a:rPr>
              <a:t>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endParaRPr lang="en-US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186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F3C58-650E-4FD2-A857-9A1AD9031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A8A7A-E92B-492E-8102-095CAFC25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b="1" i="1" dirty="0">
                <a:solidFill>
                  <a:srgbClr val="FFFFFF"/>
                </a:solidFill>
                <a:ea typeface="+mn-lt"/>
                <a:cs typeface="+mn-lt"/>
              </a:rPr>
              <a:t>Go </a:t>
            </a:r>
            <a:r>
              <a:rPr lang="en-US" b="1" i="1" dirty="0" err="1">
                <a:solidFill>
                  <a:srgbClr val="FFFFFF"/>
                </a:solidFill>
                <a:ea typeface="+mn-lt"/>
                <a:cs typeface="+mn-lt"/>
              </a:rPr>
              <a:t>bhfóire</a:t>
            </a:r>
            <a:r>
              <a:rPr lang="en-US" b="1" i="1" dirty="0">
                <a:solidFill>
                  <a:srgbClr val="FFFFFF"/>
                </a:solidFill>
                <a:ea typeface="+mn-lt"/>
                <a:cs typeface="+mn-lt"/>
              </a:rPr>
              <a:t> </a:t>
            </a:r>
            <a:r>
              <a:rPr lang="en-US" b="1" i="1" dirty="0" err="1">
                <a:solidFill>
                  <a:srgbClr val="FFFFFF"/>
                </a:solidFill>
                <a:ea typeface="+mn-lt"/>
                <a:cs typeface="+mn-lt"/>
              </a:rPr>
              <a:t>Dia</a:t>
            </a:r>
            <a:r>
              <a:rPr lang="en-US" b="1" i="1" dirty="0">
                <a:solidFill>
                  <a:srgbClr val="FFFFFF"/>
                </a:solidFill>
                <a:ea typeface="+mn-lt"/>
                <a:cs typeface="+mn-lt"/>
              </a:rPr>
              <a:t> </a:t>
            </a:r>
            <a:r>
              <a:rPr lang="en-US" b="1" i="1" dirty="0" err="1">
                <a:solidFill>
                  <a:srgbClr val="FFFFFF"/>
                </a:solidFill>
                <a:ea typeface="+mn-lt"/>
                <a:cs typeface="+mn-lt"/>
              </a:rPr>
              <a:t>orainn</a:t>
            </a:r>
            <a:r>
              <a:rPr lang="en-US" b="1" i="1" dirty="0">
                <a:solidFill>
                  <a:srgbClr val="FFFFFF"/>
                </a:solidFill>
                <a:ea typeface="+mn-lt"/>
                <a:cs typeface="+mn-lt"/>
              </a:rPr>
              <a:t> </a:t>
            </a:r>
            <a:r>
              <a:rPr lang="en-US" b="1" i="1" dirty="0" err="1">
                <a:solidFill>
                  <a:srgbClr val="FFFFFF"/>
                </a:solidFill>
                <a:ea typeface="+mn-lt"/>
                <a:cs typeface="+mn-lt"/>
              </a:rPr>
              <a:t>agus</a:t>
            </a:r>
            <a:r>
              <a:rPr lang="en-US" b="1" i="1" dirty="0">
                <a:solidFill>
                  <a:srgbClr val="FFFFFF"/>
                </a:solidFill>
                <a:ea typeface="+mn-lt"/>
                <a:cs typeface="+mn-lt"/>
              </a:rPr>
              <a:t> </a:t>
            </a:r>
            <a:r>
              <a:rPr lang="en-US" b="1" i="1" dirty="0">
                <a:solidFill>
                  <a:srgbClr val="FF0000"/>
                </a:solidFill>
                <a:ea typeface="+mn-lt"/>
                <a:cs typeface="+mn-lt"/>
              </a:rPr>
              <a:t>stad de </a:t>
            </a:r>
            <a:r>
              <a:rPr lang="en-US" b="1" i="1" dirty="0" err="1">
                <a:solidFill>
                  <a:srgbClr val="FF0000"/>
                </a:solidFill>
                <a:ea typeface="+mn-lt"/>
                <a:cs typeface="+mn-lt"/>
              </a:rPr>
              <a:t>phiocadh</a:t>
            </a:r>
            <a:r>
              <a:rPr lang="en-US" b="1" i="1" dirty="0">
                <a:solidFill>
                  <a:srgbClr val="FF0000"/>
                </a:solidFill>
                <a:ea typeface="+mn-lt"/>
                <a:cs typeface="+mn-lt"/>
              </a:rPr>
              <a:t> do </a:t>
            </a:r>
            <a:r>
              <a:rPr lang="en-US" b="1" i="1" dirty="0" err="1">
                <a:solidFill>
                  <a:srgbClr val="FF0000"/>
                </a:solidFill>
                <a:ea typeface="+mn-lt"/>
                <a:cs typeface="+mn-lt"/>
              </a:rPr>
              <a:t>ghaosáin</a:t>
            </a:r>
            <a:endParaRPr lang="en-US" dirty="0" err="1">
              <a:solidFill>
                <a:srgbClr val="FF0000"/>
              </a:solidFill>
              <a:ea typeface="+mn-lt"/>
              <a:cs typeface="+mn-lt"/>
            </a:endParaRPr>
          </a:p>
          <a:p>
            <a:r>
              <a:rPr lang="en-US" b="1" i="1" dirty="0">
                <a:solidFill>
                  <a:srgbClr val="FFFFFF"/>
                </a:solidFill>
                <a:ea typeface="+mn-lt"/>
                <a:cs typeface="+mn-lt"/>
              </a:rPr>
              <a:t>...</a:t>
            </a:r>
            <a:r>
              <a:rPr lang="en-US" b="1" i="1" dirty="0">
                <a:solidFill>
                  <a:srgbClr val="FF0000"/>
                </a:solidFill>
                <a:ea typeface="+mn-lt"/>
                <a:cs typeface="+mn-lt"/>
              </a:rPr>
              <a:t>stad de </a:t>
            </a:r>
            <a:r>
              <a:rPr lang="en-US" b="1" i="1" dirty="0" err="1">
                <a:solidFill>
                  <a:srgbClr val="FF0000"/>
                </a:solidFill>
                <a:ea typeface="+mn-lt"/>
                <a:cs typeface="+mn-lt"/>
              </a:rPr>
              <a:t>mhagadh</a:t>
            </a:r>
            <a:r>
              <a:rPr lang="en-US" b="1" i="1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r>
              <a:rPr lang="en-US" b="1" i="1" dirty="0" err="1">
                <a:solidFill>
                  <a:srgbClr val="FF0000"/>
                </a:solidFill>
                <a:ea typeface="+mn-lt"/>
                <a:cs typeface="+mn-lt"/>
              </a:rPr>
              <a:t>ar</a:t>
            </a:r>
            <a:r>
              <a:rPr lang="en-US" b="1" i="1" dirty="0">
                <a:solidFill>
                  <a:srgbClr val="FF0000"/>
                </a:solidFill>
                <a:ea typeface="+mn-lt"/>
                <a:cs typeface="+mn-lt"/>
              </a:rPr>
              <a:t> an </a:t>
            </a:r>
            <a:r>
              <a:rPr lang="en-US" b="1" i="1" dirty="0" err="1">
                <a:solidFill>
                  <a:srgbClr val="FF0000"/>
                </a:solidFill>
                <a:ea typeface="+mn-lt"/>
                <a:cs typeface="+mn-lt"/>
              </a:rPr>
              <a:t>ghasúr</a:t>
            </a:r>
            <a:endParaRPr lang="en-US" dirty="0" err="1">
              <a:solidFill>
                <a:srgbClr val="FF0000"/>
              </a:solidFill>
              <a:ea typeface="+mn-lt"/>
              <a:cs typeface="+mn-lt"/>
            </a:endParaRPr>
          </a:p>
          <a:p>
            <a:r>
              <a:rPr lang="en-US" b="1" i="1" dirty="0">
                <a:solidFill>
                  <a:srgbClr val="FFFFFF"/>
                </a:solidFill>
                <a:ea typeface="+mn-lt"/>
                <a:cs typeface="+mn-lt"/>
              </a:rPr>
              <a:t>...</a:t>
            </a:r>
            <a:r>
              <a:rPr lang="en-US" b="1" i="1" dirty="0">
                <a:solidFill>
                  <a:srgbClr val="FF0000"/>
                </a:solidFill>
                <a:ea typeface="+mn-lt"/>
                <a:cs typeface="+mn-lt"/>
              </a:rPr>
              <a:t>stad de </a:t>
            </a:r>
            <a:r>
              <a:rPr lang="en-US" b="1" i="1" dirty="0" err="1">
                <a:solidFill>
                  <a:srgbClr val="FF0000"/>
                </a:solidFill>
                <a:ea typeface="+mn-lt"/>
                <a:cs typeface="+mn-lt"/>
              </a:rPr>
              <a:t>chaint</a:t>
            </a:r>
            <a:endParaRPr lang="en-US" dirty="0" err="1">
              <a:solidFill>
                <a:srgbClr val="FF0000"/>
              </a:solidFill>
              <a:ea typeface="+mn-lt"/>
              <a:cs typeface="+mn-lt"/>
            </a:endParaRPr>
          </a:p>
          <a:p>
            <a:r>
              <a:rPr lang="en-US" b="1" i="1" dirty="0">
                <a:solidFill>
                  <a:srgbClr val="FFFFFF"/>
                </a:solidFill>
                <a:ea typeface="+mn-lt"/>
                <a:cs typeface="+mn-lt"/>
              </a:rPr>
              <a:t>...</a:t>
            </a:r>
            <a:r>
              <a:rPr lang="en-US" b="1" i="1" dirty="0">
                <a:solidFill>
                  <a:srgbClr val="FF0000"/>
                </a:solidFill>
                <a:ea typeface="+mn-lt"/>
                <a:cs typeface="+mn-lt"/>
              </a:rPr>
              <a:t>stad de </a:t>
            </a:r>
            <a:r>
              <a:rPr lang="en-US" b="1" i="1" dirty="0" err="1">
                <a:solidFill>
                  <a:srgbClr val="FF0000"/>
                </a:solidFill>
                <a:ea typeface="+mn-lt"/>
                <a:cs typeface="+mn-lt"/>
              </a:rPr>
              <a:t>chogarnaigh</a:t>
            </a:r>
            <a:endParaRPr lang="en-US" dirty="0" err="1">
              <a:solidFill>
                <a:srgbClr val="FF0000"/>
              </a:solidFill>
              <a:ea typeface="+mn-lt"/>
              <a:cs typeface="+mn-lt"/>
            </a:endParaRPr>
          </a:p>
          <a:p>
            <a:r>
              <a:rPr lang="en-US" b="1" i="1" dirty="0">
                <a:solidFill>
                  <a:srgbClr val="FFFFFF"/>
                </a:solidFill>
                <a:ea typeface="+mn-lt"/>
                <a:cs typeface="+mn-lt"/>
              </a:rPr>
              <a:t>...</a:t>
            </a:r>
            <a:r>
              <a:rPr lang="en-US" b="1" i="1" dirty="0">
                <a:solidFill>
                  <a:srgbClr val="FF0000"/>
                </a:solidFill>
                <a:ea typeface="+mn-lt"/>
                <a:cs typeface="+mn-lt"/>
              </a:rPr>
              <a:t>stad de </a:t>
            </a:r>
            <a:r>
              <a:rPr lang="en-US" b="1" i="1" dirty="0" err="1">
                <a:solidFill>
                  <a:srgbClr val="FF0000"/>
                </a:solidFill>
                <a:ea typeface="+mn-lt"/>
                <a:cs typeface="+mn-lt"/>
              </a:rPr>
              <a:t>gháire</a:t>
            </a:r>
            <a:endParaRPr lang="en-US" dirty="0" err="1">
              <a:solidFill>
                <a:srgbClr val="FF0000"/>
              </a:solidFill>
              <a:ea typeface="+mn-lt"/>
              <a:cs typeface="+mn-lt"/>
            </a:endParaRPr>
          </a:p>
          <a:p>
            <a:r>
              <a:rPr lang="en-US" b="1" i="1" dirty="0">
                <a:solidFill>
                  <a:srgbClr val="FFFFFF"/>
                </a:solidFill>
                <a:ea typeface="+mn-lt"/>
                <a:cs typeface="+mn-lt"/>
              </a:rPr>
              <a:t>...</a:t>
            </a:r>
            <a:r>
              <a:rPr lang="en-US" b="1" i="1" dirty="0">
                <a:solidFill>
                  <a:srgbClr val="FF0000"/>
                </a:solidFill>
                <a:ea typeface="+mn-lt"/>
                <a:cs typeface="+mn-lt"/>
              </a:rPr>
              <a:t>stad den </a:t>
            </a:r>
            <a:r>
              <a:rPr lang="en-US" b="1" i="1" dirty="0" err="1">
                <a:solidFill>
                  <a:srgbClr val="FF0000"/>
                </a:solidFill>
                <a:ea typeface="+mn-lt"/>
                <a:cs typeface="+mn-lt"/>
              </a:rPr>
              <a:t>amaidí</a:t>
            </a:r>
            <a:endParaRPr lang="en-US" dirty="0" err="1">
              <a:solidFill>
                <a:srgbClr val="FF0000"/>
              </a:solidFill>
              <a:ea typeface="+mn-lt"/>
              <a:cs typeface="+mn-lt"/>
            </a:endParaRPr>
          </a:p>
          <a:p>
            <a:endParaRPr lang="en-US" dirty="0">
              <a:ea typeface="+mn-lt"/>
              <a:cs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879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BC956-D05E-4939-9512-2A02AB4FD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Thosaigh</a:t>
            </a:r>
            <a:r>
              <a:rPr lang="en-US" dirty="0"/>
              <a:t> (</a:t>
            </a:r>
            <a:r>
              <a:rPr lang="en-US" dirty="0" err="1"/>
              <a:t>thoisigh</a:t>
            </a:r>
            <a:r>
              <a:rPr lang="en-US" dirty="0"/>
              <a:t>) </a:t>
            </a:r>
            <a:r>
              <a:rPr lang="en-US" dirty="0" err="1"/>
              <a:t>sé</a:t>
            </a:r>
            <a:r>
              <a:rPr lang="en-US" dirty="0"/>
              <a:t> a../ </a:t>
            </a:r>
            <a:r>
              <a:rPr lang="en-US" dirty="0" err="1"/>
              <a:t>chuaigh</a:t>
            </a:r>
            <a:r>
              <a:rPr lang="en-US" dirty="0"/>
              <a:t> </a:t>
            </a:r>
            <a:r>
              <a:rPr lang="en-US" dirty="0" err="1"/>
              <a:t>sé</a:t>
            </a:r>
            <a:r>
              <a:rPr lang="en-US" dirty="0"/>
              <a:t> a../</a:t>
            </a:r>
            <a:r>
              <a:rPr lang="en-US" dirty="0" err="1"/>
              <a:t>bhris</a:t>
            </a:r>
            <a:r>
              <a:rPr lang="en-US" dirty="0"/>
              <a:t> </a:t>
            </a:r>
            <a:r>
              <a:rPr lang="en-US" dirty="0" err="1"/>
              <a:t>sé</a:t>
            </a:r>
            <a:r>
              <a:rPr lang="en-US" dirty="0"/>
              <a:t> </a:t>
            </a:r>
            <a:r>
              <a:rPr lang="en-US" dirty="0" err="1"/>
              <a:t>amach</a:t>
            </a:r>
            <a:r>
              <a:rPr lang="en-US" dirty="0"/>
              <a:t> a.. / </a:t>
            </a:r>
            <a:r>
              <a:rPr lang="en-US" dirty="0" err="1"/>
              <a:t>d'éirigh</a:t>
            </a:r>
            <a:r>
              <a:rPr lang="en-US" dirty="0"/>
              <a:t> </a:t>
            </a:r>
            <a:r>
              <a:rPr lang="en-US" dirty="0" err="1"/>
              <a:t>sé</a:t>
            </a:r>
            <a:r>
              <a:rPr lang="en-US" dirty="0"/>
              <a:t> a../</a:t>
            </a:r>
            <a:r>
              <a:rPr lang="en-US" dirty="0" err="1"/>
              <a:t>shuigh</a:t>
            </a:r>
            <a:r>
              <a:rPr lang="en-US" dirty="0"/>
              <a:t> </a:t>
            </a:r>
            <a:r>
              <a:rPr lang="en-US" dirty="0" err="1"/>
              <a:t>sé</a:t>
            </a:r>
            <a:r>
              <a:rPr lang="en-US" dirty="0"/>
              <a:t> a.. + </a:t>
            </a:r>
            <a:r>
              <a:rPr lang="en-US" dirty="0" err="1"/>
              <a:t>séimhiú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B5338-7CBD-4653-9E12-09D9F261B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55000" lnSpcReduction="20000"/>
          </a:bodyPr>
          <a:lstStyle/>
          <a:p>
            <a:r>
              <a:rPr lang="en-US" dirty="0" err="1">
                <a:solidFill>
                  <a:srgbClr val="FFFFFF"/>
                </a:solidFill>
              </a:rPr>
              <a:t>Thoisigh</a:t>
            </a:r>
            <a:r>
              <a:rPr lang="en-US" dirty="0">
                <a:solidFill>
                  <a:srgbClr val="FFFFFF"/>
                </a:solidFill>
              </a:rPr>
              <a:t> an </a:t>
            </a:r>
            <a:r>
              <a:rPr lang="en-US" dirty="0" err="1">
                <a:solidFill>
                  <a:srgbClr val="FFFFFF"/>
                </a:solidFill>
              </a:rPr>
              <a:t>leanbh</a:t>
            </a:r>
            <a:r>
              <a:rPr lang="en-US" dirty="0">
                <a:solidFill>
                  <a:srgbClr val="FFFFFF"/>
                </a:solidFill>
              </a:rPr>
              <a:t> </a:t>
            </a:r>
            <a:r>
              <a:rPr lang="en-US" dirty="0" err="1">
                <a:solidFill>
                  <a:srgbClr val="FFFFFF"/>
                </a:solidFill>
              </a:rPr>
              <a:t>bocht</a:t>
            </a:r>
            <a:r>
              <a:rPr lang="en-US" dirty="0">
                <a:solidFill>
                  <a:srgbClr val="FFFFFF"/>
                </a:solidFill>
              </a:rPr>
              <a:t> </a:t>
            </a:r>
            <a:r>
              <a:rPr lang="en-US" b="1" dirty="0">
                <a:solidFill>
                  <a:srgbClr val="FFFFFF"/>
                </a:solidFill>
              </a:rPr>
              <a:t>a </a:t>
            </a:r>
            <a:r>
              <a:rPr lang="en-US" b="1" dirty="0" err="1">
                <a:solidFill>
                  <a:srgbClr val="FFFFFF"/>
                </a:solidFill>
              </a:rPr>
              <a:t>ch</a:t>
            </a:r>
            <a:r>
              <a:rPr lang="en-US" dirty="0" err="1">
                <a:solidFill>
                  <a:srgbClr val="FFFFFF"/>
                </a:solidFill>
              </a:rPr>
              <a:t>aoineadh</a:t>
            </a:r>
            <a:r>
              <a:rPr lang="en-US" dirty="0">
                <a:solidFill>
                  <a:srgbClr val="FFFFFF"/>
                </a:solidFill>
              </a:rPr>
              <a:t>. Bhris an </a:t>
            </a:r>
            <a:r>
              <a:rPr lang="en-US" dirty="0" err="1">
                <a:solidFill>
                  <a:srgbClr val="FFFFFF"/>
                </a:solidFill>
              </a:rPr>
              <a:t>leanbh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amach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b="1" dirty="0">
                <a:solidFill>
                  <a:srgbClr val="FFFFFF"/>
                </a:solidFill>
              </a:rPr>
              <a:t>a </a:t>
            </a:r>
            <a:r>
              <a:rPr lang="en-US" b="1" dirty="0" err="1">
                <a:solidFill>
                  <a:srgbClr val="FFFFFF"/>
                </a:solidFill>
              </a:rPr>
              <a:t>ch</a:t>
            </a:r>
            <a:r>
              <a:rPr lang="en-US" dirty="0" err="1">
                <a:solidFill>
                  <a:srgbClr val="FFFFFF"/>
                </a:solidFill>
              </a:rPr>
              <a:t>aoineadh</a:t>
            </a:r>
            <a:r>
              <a:rPr lang="en-US" dirty="0">
                <a:solidFill>
                  <a:srgbClr val="FFFFFF"/>
                </a:solidFill>
              </a:rPr>
              <a:t>. (ag </a:t>
            </a:r>
            <a:r>
              <a:rPr lang="en-US" dirty="0" err="1">
                <a:solidFill>
                  <a:srgbClr val="FFFFFF"/>
                </a:solidFill>
              </a:rPr>
              <a:t>caoineadh</a:t>
            </a:r>
            <a:r>
              <a:rPr lang="en-US" dirty="0">
                <a:solidFill>
                  <a:srgbClr val="FFFFFF"/>
                </a:solidFill>
              </a:rPr>
              <a:t>)</a:t>
            </a:r>
          </a:p>
          <a:p>
            <a:r>
              <a:rPr lang="en-US" dirty="0" err="1">
                <a:solidFill>
                  <a:srgbClr val="FFFFFF"/>
                </a:solidFill>
              </a:rPr>
              <a:t>Thoisigh</a:t>
            </a:r>
            <a:r>
              <a:rPr lang="en-US" dirty="0">
                <a:solidFill>
                  <a:srgbClr val="FFFFFF"/>
                </a:solidFill>
              </a:rPr>
              <a:t> an </a:t>
            </a:r>
            <a:r>
              <a:rPr lang="en-US" dirty="0" err="1">
                <a:solidFill>
                  <a:srgbClr val="FFFFFF"/>
                </a:solidFill>
              </a:rPr>
              <a:t>gasúr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b="1" dirty="0">
                <a:solidFill>
                  <a:srgbClr val="FFFFFF"/>
                </a:solidFill>
              </a:rPr>
              <a:t>a </a:t>
            </a:r>
            <a:r>
              <a:rPr lang="en-US" b="1" dirty="0" err="1">
                <a:solidFill>
                  <a:srgbClr val="FFFFFF"/>
                </a:solidFill>
              </a:rPr>
              <a:t>dh</a:t>
            </a:r>
            <a:r>
              <a:rPr lang="en-US" dirty="0" err="1">
                <a:solidFill>
                  <a:srgbClr val="FFFFFF"/>
                </a:solidFill>
              </a:rPr>
              <a:t>amhsa</a:t>
            </a:r>
            <a:r>
              <a:rPr lang="en-US" dirty="0">
                <a:solidFill>
                  <a:srgbClr val="FFFFFF"/>
                </a:solidFill>
              </a:rPr>
              <a:t>. (ag </a:t>
            </a:r>
            <a:r>
              <a:rPr lang="en-US" dirty="0" err="1">
                <a:solidFill>
                  <a:srgbClr val="FFFFFF"/>
                </a:solidFill>
              </a:rPr>
              <a:t>damhsa</a:t>
            </a:r>
            <a:r>
              <a:rPr lang="en-US" dirty="0">
                <a:solidFill>
                  <a:srgbClr val="FFFFFF"/>
                </a:solidFill>
              </a:rPr>
              <a:t>)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r>
              <a:rPr lang="en-US" dirty="0" err="1">
                <a:solidFill>
                  <a:srgbClr val="FFFFFF"/>
                </a:solidFill>
              </a:rPr>
              <a:t>Thoisigh</a:t>
            </a:r>
            <a:r>
              <a:rPr lang="en-US" dirty="0">
                <a:solidFill>
                  <a:srgbClr val="FFFFFF"/>
                </a:solidFill>
              </a:rPr>
              <a:t> an </a:t>
            </a:r>
            <a:r>
              <a:rPr lang="en-US" dirty="0" err="1">
                <a:solidFill>
                  <a:srgbClr val="FFFFFF"/>
                </a:solidFill>
              </a:rPr>
              <a:t>múinteoir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b="1" dirty="0">
                <a:solidFill>
                  <a:srgbClr val="FFFFFF"/>
                </a:solidFill>
              </a:rPr>
              <a:t>a </a:t>
            </a:r>
            <a:r>
              <a:rPr lang="en-US" b="1" dirty="0" err="1">
                <a:solidFill>
                  <a:srgbClr val="FFFFFF"/>
                </a:solidFill>
              </a:rPr>
              <a:t>mh</a:t>
            </a:r>
            <a:r>
              <a:rPr lang="en-US" dirty="0" err="1">
                <a:solidFill>
                  <a:srgbClr val="FFFFFF"/>
                </a:solidFill>
              </a:rPr>
              <a:t>íniú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réiteach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na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faidhbe</a:t>
            </a:r>
            <a:r>
              <a:rPr lang="en-US" dirty="0">
                <a:solidFill>
                  <a:srgbClr val="FFFFFF"/>
                </a:solidFill>
              </a:rPr>
              <a:t>. (ag </a:t>
            </a:r>
            <a:r>
              <a:rPr lang="en-US" dirty="0" err="1">
                <a:solidFill>
                  <a:srgbClr val="FFFFFF"/>
                </a:solidFill>
              </a:rPr>
              <a:t>míniú</a:t>
            </a:r>
            <a:r>
              <a:rPr lang="en-US" dirty="0">
                <a:solidFill>
                  <a:srgbClr val="FFFFFF"/>
                </a:solidFill>
              </a:rPr>
              <a:t>)</a:t>
            </a:r>
          </a:p>
          <a:p>
            <a:r>
              <a:rPr lang="en-US" dirty="0" err="1">
                <a:solidFill>
                  <a:srgbClr val="FFFFFF"/>
                </a:solidFill>
              </a:rPr>
              <a:t>Thoisigh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na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páistí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b="1" dirty="0">
                <a:solidFill>
                  <a:srgbClr val="FFFFFF"/>
                </a:solidFill>
              </a:rPr>
              <a:t>a </a:t>
            </a:r>
            <a:r>
              <a:rPr lang="en-US" b="1" dirty="0" err="1">
                <a:solidFill>
                  <a:srgbClr val="FFFFFF"/>
                </a:solidFill>
              </a:rPr>
              <a:t>th</a:t>
            </a:r>
            <a:r>
              <a:rPr lang="en-US" dirty="0" err="1">
                <a:solidFill>
                  <a:srgbClr val="FFFFFF"/>
                </a:solidFill>
              </a:rPr>
              <a:t>abhairt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amach</a:t>
            </a:r>
            <a:r>
              <a:rPr lang="en-US" dirty="0">
                <a:solidFill>
                  <a:srgbClr val="FFFFFF"/>
                </a:solidFill>
              </a:rPr>
              <a:t> don </a:t>
            </a:r>
            <a:r>
              <a:rPr lang="en-US" dirty="0" err="1">
                <a:solidFill>
                  <a:srgbClr val="FFFFFF"/>
                </a:solidFill>
              </a:rPr>
              <a:t>mhúinteoir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agus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dúirt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seisean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leo</a:t>
            </a:r>
            <a:r>
              <a:rPr lang="en-US" dirty="0">
                <a:solidFill>
                  <a:srgbClr val="FFFFFF"/>
                </a:solidFill>
              </a:rPr>
              <a:t> stad de. (ag </a:t>
            </a:r>
            <a:r>
              <a:rPr lang="en-US" dirty="0" err="1">
                <a:solidFill>
                  <a:srgbClr val="FFFFFF"/>
                </a:solidFill>
              </a:rPr>
              <a:t>tabhairt</a:t>
            </a:r>
            <a:r>
              <a:rPr lang="en-US" dirty="0">
                <a:solidFill>
                  <a:srgbClr val="FFFFFF"/>
                </a:solidFill>
              </a:rPr>
              <a:t>)</a:t>
            </a:r>
          </a:p>
          <a:p>
            <a:r>
              <a:rPr lang="en-US" dirty="0" err="1">
                <a:solidFill>
                  <a:srgbClr val="FFFFFF"/>
                </a:solidFill>
              </a:rPr>
              <a:t>Thoisigh</a:t>
            </a:r>
            <a:r>
              <a:rPr lang="en-US" dirty="0">
                <a:solidFill>
                  <a:srgbClr val="FFFFFF"/>
                </a:solidFill>
              </a:rPr>
              <a:t> an fear </a:t>
            </a:r>
            <a:r>
              <a:rPr lang="en-US" dirty="0" err="1">
                <a:solidFill>
                  <a:srgbClr val="FFFFFF"/>
                </a:solidFill>
              </a:rPr>
              <a:t>tintrí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b="1" dirty="0">
                <a:solidFill>
                  <a:srgbClr val="FFFFFF"/>
                </a:solidFill>
              </a:rPr>
              <a:t>a </a:t>
            </a:r>
            <a:r>
              <a:rPr lang="en-US" b="1" dirty="0" err="1">
                <a:solidFill>
                  <a:srgbClr val="FFFFFF"/>
                </a:solidFill>
              </a:rPr>
              <a:t>mh</a:t>
            </a:r>
            <a:r>
              <a:rPr lang="en-US" dirty="0" err="1">
                <a:solidFill>
                  <a:srgbClr val="FFFFFF"/>
                </a:solidFill>
              </a:rPr>
              <a:t>allachtaigh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ar</a:t>
            </a:r>
            <a:r>
              <a:rPr lang="en-US" dirty="0">
                <a:solidFill>
                  <a:srgbClr val="FFFFFF"/>
                </a:solidFill>
              </a:rPr>
              <a:t> an </a:t>
            </a:r>
            <a:r>
              <a:rPr lang="en-US" dirty="0" err="1">
                <a:solidFill>
                  <a:srgbClr val="FFFFFF"/>
                </a:solidFill>
              </a:rPr>
              <a:t>duine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eile</a:t>
            </a:r>
            <a:r>
              <a:rPr lang="en-US" dirty="0">
                <a:solidFill>
                  <a:srgbClr val="FFFFFF"/>
                </a:solidFill>
              </a:rPr>
              <a:t>. (ag </a:t>
            </a:r>
            <a:r>
              <a:rPr lang="en-US" dirty="0" err="1">
                <a:solidFill>
                  <a:srgbClr val="FFFFFF"/>
                </a:solidFill>
              </a:rPr>
              <a:t>mallachtaigh</a:t>
            </a:r>
            <a:r>
              <a:rPr lang="en-US" dirty="0">
                <a:solidFill>
                  <a:srgbClr val="FFFFFF"/>
                </a:solidFill>
              </a:rPr>
              <a:t>)</a:t>
            </a:r>
          </a:p>
          <a:p>
            <a:r>
              <a:rPr lang="en-US" dirty="0" err="1">
                <a:solidFill>
                  <a:srgbClr val="FFFFFF"/>
                </a:solidFill>
              </a:rPr>
              <a:t>Chuaigh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na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páistí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b="1" dirty="0">
                <a:solidFill>
                  <a:srgbClr val="FFFFFF"/>
                </a:solidFill>
              </a:rPr>
              <a:t>a </a:t>
            </a:r>
            <a:r>
              <a:rPr lang="en-US" b="1" dirty="0" err="1">
                <a:solidFill>
                  <a:srgbClr val="FFFFFF"/>
                </a:solidFill>
              </a:rPr>
              <a:t>ch</a:t>
            </a:r>
            <a:r>
              <a:rPr lang="en-US" dirty="0" err="1">
                <a:solidFill>
                  <a:srgbClr val="FFFFFF"/>
                </a:solidFill>
              </a:rPr>
              <a:t>odladh</a:t>
            </a:r>
            <a:r>
              <a:rPr lang="en-US" dirty="0">
                <a:solidFill>
                  <a:srgbClr val="FFFFFF"/>
                </a:solidFill>
              </a:rPr>
              <a:t>. (ag </a:t>
            </a:r>
            <a:r>
              <a:rPr lang="en-US" dirty="0" err="1">
                <a:solidFill>
                  <a:srgbClr val="FFFFFF"/>
                </a:solidFill>
              </a:rPr>
              <a:t>codladh</a:t>
            </a:r>
            <a:r>
              <a:rPr lang="en-US" dirty="0">
                <a:solidFill>
                  <a:srgbClr val="FFFFFF"/>
                </a:solidFill>
              </a:rPr>
              <a:t>)</a:t>
            </a:r>
          </a:p>
          <a:p>
            <a:r>
              <a:rPr lang="en-US" dirty="0" err="1">
                <a:solidFill>
                  <a:srgbClr val="FFFFFF"/>
                </a:solidFill>
              </a:rPr>
              <a:t>Chuaigh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na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daoine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fásta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b="1" dirty="0">
                <a:solidFill>
                  <a:srgbClr val="FFFFFF"/>
                </a:solidFill>
              </a:rPr>
              <a:t>a </a:t>
            </a:r>
            <a:r>
              <a:rPr lang="en-US" b="1" dirty="0" err="1">
                <a:solidFill>
                  <a:srgbClr val="FFFFFF"/>
                </a:solidFill>
              </a:rPr>
              <a:t>ch</a:t>
            </a:r>
            <a:r>
              <a:rPr lang="en-US" dirty="0" err="1">
                <a:solidFill>
                  <a:srgbClr val="FFFFFF"/>
                </a:solidFill>
              </a:rPr>
              <a:t>omhrá</a:t>
            </a:r>
            <a:r>
              <a:rPr lang="en-US" dirty="0">
                <a:solidFill>
                  <a:srgbClr val="FFFFFF"/>
                </a:solidFill>
              </a:rPr>
              <a:t>. (ag </a:t>
            </a:r>
            <a:r>
              <a:rPr lang="en-US" dirty="0" err="1">
                <a:solidFill>
                  <a:srgbClr val="FFFFFF"/>
                </a:solidFill>
              </a:rPr>
              <a:t>comhrá</a:t>
            </a:r>
            <a:r>
              <a:rPr lang="en-US" dirty="0">
                <a:solidFill>
                  <a:srgbClr val="FFFFFF"/>
                </a:solidFill>
              </a:rPr>
              <a:t>)</a:t>
            </a:r>
          </a:p>
          <a:p>
            <a:r>
              <a:rPr lang="en-US" dirty="0" err="1">
                <a:solidFill>
                  <a:srgbClr val="FFFFFF"/>
                </a:solidFill>
              </a:rPr>
              <a:t>Chuaigh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sé</a:t>
            </a:r>
            <a:r>
              <a:rPr lang="en-US" dirty="0">
                <a:solidFill>
                  <a:srgbClr val="FFFFFF"/>
                </a:solidFill>
              </a:rPr>
              <a:t> a chur (</a:t>
            </a:r>
            <a:r>
              <a:rPr lang="en-US" dirty="0" err="1">
                <a:solidFill>
                  <a:srgbClr val="FFFFFF"/>
                </a:solidFill>
              </a:rPr>
              <a:t>fearthainne</a:t>
            </a:r>
            <a:r>
              <a:rPr lang="en-US" dirty="0">
                <a:solidFill>
                  <a:srgbClr val="FFFFFF"/>
                </a:solidFill>
              </a:rPr>
              <a:t>, </a:t>
            </a:r>
            <a:r>
              <a:rPr lang="en-US" dirty="0" err="1">
                <a:solidFill>
                  <a:srgbClr val="FFFFFF"/>
                </a:solidFill>
              </a:rPr>
              <a:t>sneachta</a:t>
            </a:r>
            <a:r>
              <a:rPr lang="en-US" dirty="0">
                <a:solidFill>
                  <a:srgbClr val="FFFFFF"/>
                </a:solidFill>
              </a:rPr>
              <a:t>) (ag cur)</a:t>
            </a:r>
          </a:p>
          <a:p>
            <a:r>
              <a:rPr lang="en-US" dirty="0" err="1">
                <a:solidFill>
                  <a:srgbClr val="FFFFFF"/>
                </a:solidFill>
              </a:rPr>
              <a:t>D'éirigh</a:t>
            </a:r>
            <a:r>
              <a:rPr lang="en-US" dirty="0">
                <a:solidFill>
                  <a:srgbClr val="FFFFFF"/>
                </a:solidFill>
              </a:rPr>
              <a:t> an </a:t>
            </a:r>
            <a:r>
              <a:rPr lang="en-US" dirty="0" err="1">
                <a:solidFill>
                  <a:srgbClr val="FFFFFF"/>
                </a:solidFill>
              </a:rPr>
              <a:t>múinteoir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b="1" dirty="0">
                <a:solidFill>
                  <a:srgbClr val="FFFFFF"/>
                </a:solidFill>
              </a:rPr>
              <a:t>a </a:t>
            </a:r>
            <a:r>
              <a:rPr lang="en-US" b="1" dirty="0" err="1">
                <a:solidFill>
                  <a:srgbClr val="FFFFFF"/>
                </a:solidFill>
              </a:rPr>
              <a:t>ch</a:t>
            </a:r>
            <a:r>
              <a:rPr lang="en-US" dirty="0" err="1">
                <a:solidFill>
                  <a:srgbClr val="FFFFFF"/>
                </a:solidFill>
              </a:rPr>
              <a:t>aint</a:t>
            </a:r>
            <a:r>
              <a:rPr lang="en-US" dirty="0">
                <a:solidFill>
                  <a:srgbClr val="FFFFFF"/>
                </a:solidFill>
              </a:rPr>
              <a:t>. (ag </a:t>
            </a:r>
            <a:r>
              <a:rPr lang="en-US" dirty="0" err="1">
                <a:solidFill>
                  <a:srgbClr val="FFFFFF"/>
                </a:solidFill>
              </a:rPr>
              <a:t>caint</a:t>
            </a:r>
            <a:r>
              <a:rPr lang="en-US" dirty="0">
                <a:solidFill>
                  <a:srgbClr val="FFFFFF"/>
                </a:solidFill>
              </a:rPr>
              <a:t>)</a:t>
            </a:r>
          </a:p>
          <a:p>
            <a:r>
              <a:rPr lang="en-US" dirty="0" err="1">
                <a:solidFill>
                  <a:srgbClr val="FFFFFF"/>
                </a:solidFill>
              </a:rPr>
              <a:t>Shuigh</a:t>
            </a:r>
            <a:r>
              <a:rPr lang="en-US" dirty="0">
                <a:solidFill>
                  <a:srgbClr val="FFFFFF"/>
                </a:solidFill>
              </a:rPr>
              <a:t> an </a:t>
            </a:r>
            <a:r>
              <a:rPr lang="en-US" dirty="0" err="1">
                <a:solidFill>
                  <a:srgbClr val="FFFFFF"/>
                </a:solidFill>
              </a:rPr>
              <a:t>múinteoir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b="1" dirty="0">
                <a:solidFill>
                  <a:srgbClr val="FFFFFF"/>
                </a:solidFill>
              </a:rPr>
              <a:t>a </a:t>
            </a:r>
            <a:r>
              <a:rPr lang="en-US" b="1" dirty="0" err="1">
                <a:solidFill>
                  <a:srgbClr val="FFFFFF"/>
                </a:solidFill>
              </a:rPr>
              <a:t>dh</a:t>
            </a:r>
            <a:r>
              <a:rPr lang="en-US" dirty="0" err="1">
                <a:solidFill>
                  <a:srgbClr val="FFFFFF"/>
                </a:solidFill>
              </a:rPr>
              <a:t>éanamh</a:t>
            </a:r>
            <a:r>
              <a:rPr lang="en-US" dirty="0">
                <a:solidFill>
                  <a:srgbClr val="FFFFFF"/>
                </a:solidFill>
              </a:rPr>
              <a:t> a </a:t>
            </a:r>
            <a:r>
              <a:rPr lang="en-US" dirty="0" err="1">
                <a:solidFill>
                  <a:srgbClr val="FFFFFF"/>
                </a:solidFill>
              </a:rPr>
              <a:t>scíste</a:t>
            </a:r>
            <a:r>
              <a:rPr lang="en-US" dirty="0">
                <a:solidFill>
                  <a:srgbClr val="FFFFFF"/>
                </a:solidFill>
              </a:rPr>
              <a:t>. (ag </a:t>
            </a:r>
            <a:r>
              <a:rPr lang="en-US" dirty="0" err="1">
                <a:solidFill>
                  <a:srgbClr val="FFFFFF"/>
                </a:solidFill>
              </a:rPr>
              <a:t>déanamh</a:t>
            </a:r>
            <a:r>
              <a:rPr lang="en-US" dirty="0">
                <a:solidFill>
                  <a:srgbClr val="FFFFFF"/>
                </a:solidFill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240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2D69A-61F0-4398-B292-62DEB0BC5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Focail</a:t>
            </a:r>
            <a:r>
              <a:rPr lang="en-US" dirty="0"/>
              <a:t> </a:t>
            </a:r>
            <a:r>
              <a:rPr lang="en-US" dirty="0" err="1"/>
              <a:t>agus</a:t>
            </a:r>
            <a:r>
              <a:rPr lang="en-US" dirty="0"/>
              <a:t> </a:t>
            </a:r>
            <a:r>
              <a:rPr lang="en-US" dirty="0" err="1"/>
              <a:t>Frásaí</a:t>
            </a:r>
            <a:r>
              <a:rPr lang="en-US" dirty="0"/>
              <a:t> </a:t>
            </a:r>
            <a:r>
              <a:rPr lang="en-US" dirty="0" err="1"/>
              <a:t>úsáideacha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E9A9A-42E9-459E-9D84-488459A18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solidFill>
                  <a:srgbClr val="FFFFFF"/>
                </a:solidFill>
              </a:rPr>
              <a:t>Níl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acmhainn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ar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bith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agam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ar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pháistí</a:t>
            </a:r>
            <a:r>
              <a:rPr lang="en-US" dirty="0">
                <a:solidFill>
                  <a:srgbClr val="FFFFFF"/>
                </a:solidFill>
              </a:rPr>
              <a:t>  a </a:t>
            </a:r>
            <a:r>
              <a:rPr lang="en-US" dirty="0" err="1">
                <a:solidFill>
                  <a:srgbClr val="FFFFFF"/>
                </a:solidFill>
              </a:rPr>
              <a:t>bheith</a:t>
            </a:r>
            <a:r>
              <a:rPr lang="en-US" dirty="0">
                <a:solidFill>
                  <a:srgbClr val="FFFFFF"/>
                </a:solidFill>
              </a:rPr>
              <a:t> ag </a:t>
            </a:r>
            <a:r>
              <a:rPr lang="en-US" dirty="0" err="1">
                <a:solidFill>
                  <a:srgbClr val="FFFFFF"/>
                </a:solidFill>
              </a:rPr>
              <a:t>teacht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isteach</a:t>
            </a:r>
            <a:r>
              <a:rPr lang="en-US" dirty="0">
                <a:solidFill>
                  <a:srgbClr val="FFFFFF"/>
                </a:solidFill>
              </a:rPr>
              <a:t> mall </a:t>
            </a:r>
            <a:r>
              <a:rPr lang="en-US" dirty="0" err="1">
                <a:solidFill>
                  <a:srgbClr val="FFFFFF"/>
                </a:solidFill>
              </a:rPr>
              <a:t>ar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chor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ar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bith</a:t>
            </a:r>
            <a:r>
              <a:rPr lang="en-US" dirty="0">
                <a:solidFill>
                  <a:srgbClr val="FFFFFF"/>
                </a:solidFill>
              </a:rPr>
              <a:t>.</a:t>
            </a:r>
          </a:p>
          <a:p>
            <a:r>
              <a:rPr lang="en-US" dirty="0" err="1">
                <a:solidFill>
                  <a:srgbClr val="FFFFFF"/>
                </a:solidFill>
              </a:rPr>
              <a:t>Bheirim</a:t>
            </a:r>
            <a:r>
              <a:rPr lang="en-US" dirty="0">
                <a:solidFill>
                  <a:srgbClr val="FFFFFF"/>
                </a:solidFill>
              </a:rPr>
              <a:t> </a:t>
            </a:r>
            <a:r>
              <a:rPr lang="en-US" dirty="0" err="1">
                <a:solidFill>
                  <a:srgbClr val="FFFFFF"/>
                </a:solidFill>
              </a:rPr>
              <a:t>buíochas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mór</a:t>
            </a:r>
            <a:r>
              <a:rPr lang="en-US" dirty="0">
                <a:solidFill>
                  <a:srgbClr val="FFFFFF"/>
                </a:solidFill>
              </a:rPr>
              <a:t> do Dhia </a:t>
            </a:r>
            <a:r>
              <a:rPr lang="en-US" dirty="0" err="1">
                <a:solidFill>
                  <a:srgbClr val="FFFFFF"/>
                </a:solidFill>
              </a:rPr>
              <a:t>nach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bhfuil</a:t>
            </a:r>
            <a:r>
              <a:rPr lang="en-US" dirty="0">
                <a:solidFill>
                  <a:srgbClr val="FFFFFF"/>
                </a:solidFill>
              </a:rPr>
              <a:t> </a:t>
            </a:r>
            <a:r>
              <a:rPr lang="en-US" dirty="0" err="1">
                <a:solidFill>
                  <a:srgbClr val="FFFFFF"/>
                </a:solidFill>
              </a:rPr>
              <a:t>páiste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anmhailíseach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ar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bith</a:t>
            </a:r>
            <a:r>
              <a:rPr lang="en-US" dirty="0">
                <a:solidFill>
                  <a:srgbClr val="FFFFFF"/>
                </a:solidFill>
              </a:rPr>
              <a:t> sa rang </a:t>
            </a:r>
            <a:r>
              <a:rPr lang="en-US" dirty="0" err="1">
                <a:solidFill>
                  <a:srgbClr val="FFFFFF"/>
                </a:solidFill>
              </a:rPr>
              <a:t>seo</a:t>
            </a:r>
            <a:r>
              <a:rPr lang="en-US" dirty="0">
                <a:solidFill>
                  <a:srgbClr val="FFFFFF"/>
                </a:solidFill>
              </a:rPr>
              <a:t>.</a:t>
            </a:r>
            <a:endParaRPr lang="en-US" dirty="0"/>
          </a:p>
          <a:p>
            <a:r>
              <a:rPr lang="en-US" dirty="0">
                <a:solidFill>
                  <a:srgbClr val="FFFFFF"/>
                </a:solidFill>
              </a:rPr>
              <a:t>Is </a:t>
            </a:r>
            <a:r>
              <a:rPr lang="en-US" b="1" dirty="0" err="1">
                <a:solidFill>
                  <a:srgbClr val="FFFFFF"/>
                </a:solidFill>
              </a:rPr>
              <a:t>annamh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leatsa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ceist</a:t>
            </a:r>
            <a:r>
              <a:rPr lang="en-US" dirty="0">
                <a:solidFill>
                  <a:srgbClr val="FFFFFF"/>
                </a:solidFill>
              </a:rPr>
              <a:t> mar sin a chur, a </a:t>
            </a:r>
            <a:r>
              <a:rPr lang="en-US" dirty="0" err="1">
                <a:solidFill>
                  <a:srgbClr val="FFFFFF"/>
                </a:solidFill>
              </a:rPr>
              <a:t>Pheadair</a:t>
            </a:r>
            <a:r>
              <a:rPr lang="en-US" dirty="0">
                <a:solidFill>
                  <a:srgbClr val="FFFFFF"/>
                </a:solidFill>
              </a:rPr>
              <a:t>.</a:t>
            </a:r>
          </a:p>
          <a:p>
            <a:r>
              <a:rPr lang="en-US" b="1" dirty="0">
                <a:solidFill>
                  <a:srgbClr val="FFFFFF"/>
                </a:solidFill>
              </a:rPr>
              <a:t>Bhain</a:t>
            </a:r>
            <a:r>
              <a:rPr lang="en-US" dirty="0">
                <a:solidFill>
                  <a:srgbClr val="FFFFFF"/>
                </a:solidFill>
              </a:rPr>
              <a:t> an </a:t>
            </a:r>
            <a:r>
              <a:rPr lang="en-US" dirty="0" err="1">
                <a:solidFill>
                  <a:srgbClr val="FFFFFF"/>
                </a:solidFill>
              </a:rPr>
              <a:t>gasúr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ar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shiúl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amach</a:t>
            </a:r>
            <a:r>
              <a:rPr lang="en-US" b="1" dirty="0">
                <a:solidFill>
                  <a:srgbClr val="FFFFFF"/>
                </a:solidFill>
              </a:rPr>
              <a:t>. (</a:t>
            </a:r>
            <a:r>
              <a:rPr lang="en-US" b="1" dirty="0" err="1">
                <a:solidFill>
                  <a:srgbClr val="FFFFFF"/>
                </a:solidFill>
              </a:rPr>
              <a:t>d'éalaigh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sé</a:t>
            </a:r>
            <a:r>
              <a:rPr lang="en-US" b="1" dirty="0">
                <a:solidFill>
                  <a:srgbClr val="FFFFFF"/>
                </a:solidFill>
              </a:rPr>
              <a:t>)</a:t>
            </a:r>
            <a:endParaRPr lang="en-US" b="1" dirty="0">
              <a:solidFill>
                <a:srgbClr val="FFFFFF">
                  <a:alpha val="70000"/>
                </a:srgbClr>
              </a:solidFill>
            </a:endParaRPr>
          </a:p>
          <a:p>
            <a:endParaRPr lang="en-US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578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59044-13BF-48D0-AE7B-A3CB91B2B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+mj-lt"/>
                <a:cs typeface="+mj-lt"/>
              </a:rPr>
              <a:t>Focail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agus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Frásaí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úsáideacha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73629-F6A4-4A10-B18A-9568A5C2C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solidFill>
                  <a:srgbClr val="FFFFFF"/>
                </a:solidFill>
              </a:rPr>
              <a:t>Bhí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fios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agamsa</a:t>
            </a:r>
            <a:r>
              <a:rPr lang="en-US" dirty="0">
                <a:solidFill>
                  <a:srgbClr val="FFFFFF"/>
                </a:solidFill>
              </a:rPr>
              <a:t> cad é </a:t>
            </a:r>
            <a:r>
              <a:rPr lang="en-US" dirty="0" err="1">
                <a:solidFill>
                  <a:srgbClr val="FFFFFF"/>
                </a:solidFill>
              </a:rPr>
              <a:t>réiteach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na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faidhbe</a:t>
            </a:r>
            <a:r>
              <a:rPr lang="en-US" dirty="0">
                <a:solidFill>
                  <a:srgbClr val="FFFFFF"/>
                </a:solidFill>
              </a:rPr>
              <a:t>/</a:t>
            </a:r>
            <a:r>
              <a:rPr lang="en-US" dirty="0" err="1">
                <a:solidFill>
                  <a:srgbClr val="FFFFFF"/>
                </a:solidFill>
              </a:rPr>
              <a:t>bhí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fios</a:t>
            </a:r>
            <a:r>
              <a:rPr lang="en-US" b="1" dirty="0">
                <a:solidFill>
                  <a:srgbClr val="FFFFFF"/>
                </a:solidFill>
              </a:rPr>
              <a:t> an </a:t>
            </a:r>
            <a:r>
              <a:rPr lang="en-US" b="1" dirty="0" err="1">
                <a:solidFill>
                  <a:srgbClr val="FFFFFF"/>
                </a:solidFill>
              </a:rPr>
              <a:t>scéil</a:t>
            </a:r>
            <a:r>
              <a:rPr lang="en-US" dirty="0">
                <a:solidFill>
                  <a:srgbClr val="FFFFFF"/>
                </a:solidFill>
              </a:rPr>
              <a:t> go </a:t>
            </a:r>
            <a:r>
              <a:rPr lang="en-US" dirty="0" err="1">
                <a:solidFill>
                  <a:srgbClr val="FFFFFF"/>
                </a:solidFill>
              </a:rPr>
              <a:t>hiomlán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agamsa</a:t>
            </a:r>
            <a:r>
              <a:rPr lang="en-US" dirty="0">
                <a:solidFill>
                  <a:srgbClr val="FFFFFF"/>
                </a:solidFill>
              </a:rPr>
              <a:t>.</a:t>
            </a:r>
          </a:p>
          <a:p>
            <a:r>
              <a:rPr lang="en-US" b="1" dirty="0" err="1">
                <a:solidFill>
                  <a:srgbClr val="FFFFFF"/>
                </a:solidFill>
              </a:rPr>
              <a:t>Chuaigh</a:t>
            </a:r>
            <a:r>
              <a:rPr lang="en-US" dirty="0">
                <a:solidFill>
                  <a:srgbClr val="FFFFFF"/>
                </a:solidFill>
              </a:rPr>
              <a:t> an </a:t>
            </a:r>
            <a:r>
              <a:rPr lang="en-US" dirty="0" err="1">
                <a:solidFill>
                  <a:srgbClr val="FFFFFF"/>
                </a:solidFill>
              </a:rPr>
              <a:t>páiste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chun</a:t>
            </a:r>
            <a:r>
              <a:rPr lang="en-US" b="1" dirty="0">
                <a:solidFill>
                  <a:srgbClr val="FFFFFF"/>
                </a:solidFill>
              </a:rPr>
              <a:t> </a:t>
            </a:r>
            <a:r>
              <a:rPr lang="en-US" b="1" dirty="0" err="1">
                <a:solidFill>
                  <a:srgbClr val="FFFFFF"/>
                </a:solidFill>
              </a:rPr>
              <a:t>breoiteachta</a:t>
            </a:r>
            <a:r>
              <a:rPr lang="en-US" dirty="0">
                <a:solidFill>
                  <a:srgbClr val="FFFFFF"/>
                </a:solidFill>
              </a:rPr>
              <a:t>. ( </a:t>
            </a:r>
            <a:r>
              <a:rPr lang="en-US" dirty="0" err="1">
                <a:solidFill>
                  <a:srgbClr val="FFFFFF"/>
                </a:solidFill>
              </a:rPr>
              <a:t>D'éirigh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sé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tinn</a:t>
            </a:r>
            <a:r>
              <a:rPr lang="en-US" dirty="0">
                <a:solidFill>
                  <a:srgbClr val="FFFFFF"/>
                </a:solidFill>
              </a:rPr>
              <a:t>)</a:t>
            </a:r>
          </a:p>
          <a:p>
            <a:r>
              <a:rPr lang="en-US" dirty="0" err="1">
                <a:solidFill>
                  <a:srgbClr val="FFFFFF"/>
                </a:solidFill>
              </a:rPr>
              <a:t>Tá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muid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i</a:t>
            </a:r>
            <a:r>
              <a:rPr lang="en-US" b="1" dirty="0">
                <a:solidFill>
                  <a:srgbClr val="FFFFFF"/>
                </a:solidFill>
              </a:rPr>
              <a:t> </a:t>
            </a:r>
            <a:r>
              <a:rPr lang="en-US" b="1" dirty="0" err="1">
                <a:solidFill>
                  <a:srgbClr val="FFFFFF"/>
                </a:solidFill>
              </a:rPr>
              <a:t>gcuid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chothrom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dirty="0">
                <a:solidFill>
                  <a:srgbClr val="FFFFFF"/>
                </a:solidFill>
              </a:rPr>
              <a:t>leis an </a:t>
            </a:r>
            <a:r>
              <a:rPr lang="en-US" dirty="0" err="1">
                <a:solidFill>
                  <a:srgbClr val="FFFFFF"/>
                </a:solidFill>
              </a:rPr>
              <a:t>lá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inniu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i</a:t>
            </a:r>
            <a:r>
              <a:rPr lang="en-US" dirty="0">
                <a:solidFill>
                  <a:srgbClr val="FFFFFF"/>
                </a:solidFill>
              </a:rPr>
              <a:t> </a:t>
            </a:r>
            <a:r>
              <a:rPr lang="en-US" dirty="0" err="1">
                <a:solidFill>
                  <a:srgbClr val="FFFFFF"/>
                </a:solidFill>
              </a:rPr>
              <a:t>dtaca</a:t>
            </a:r>
            <a:r>
              <a:rPr lang="en-US" dirty="0">
                <a:solidFill>
                  <a:srgbClr val="FFFFFF"/>
                </a:solidFill>
              </a:rPr>
              <a:t> le </a:t>
            </a:r>
            <a:r>
              <a:rPr lang="en-US" dirty="0" err="1">
                <a:solidFill>
                  <a:srgbClr val="FFFFFF"/>
                </a:solidFill>
              </a:rPr>
              <a:t>hobair</a:t>
            </a:r>
            <a:r>
              <a:rPr lang="en-US" dirty="0">
                <a:solidFill>
                  <a:srgbClr val="FFFFFF"/>
                </a:solidFill>
              </a:rPr>
              <a:t> </a:t>
            </a:r>
            <a:r>
              <a:rPr lang="en-US" dirty="0" err="1">
                <a:solidFill>
                  <a:srgbClr val="FFFFFF"/>
                </a:solidFill>
              </a:rPr>
              <a:t>na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matamaitice</a:t>
            </a:r>
            <a:r>
              <a:rPr lang="en-US" dirty="0">
                <a:solidFill>
                  <a:srgbClr val="FFFFFF"/>
                </a:solidFill>
              </a:rPr>
              <a:t>. (</a:t>
            </a:r>
            <a:r>
              <a:rPr lang="en-US" dirty="0" err="1">
                <a:solidFill>
                  <a:srgbClr val="FFFFFF"/>
                </a:solidFill>
              </a:rPr>
              <a:t>ár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sáith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déanta</a:t>
            </a:r>
            <a:r>
              <a:rPr lang="en-US" dirty="0">
                <a:solidFill>
                  <a:srgbClr val="FFFFFF"/>
                </a:solidFill>
              </a:rPr>
              <a:t>)</a:t>
            </a:r>
            <a:endParaRPr lang="en-US" dirty="0"/>
          </a:p>
          <a:p>
            <a:r>
              <a:rPr lang="en-US" dirty="0" err="1">
                <a:solidFill>
                  <a:srgbClr val="FFFFFF"/>
                </a:solidFill>
              </a:rPr>
              <a:t>Tá</a:t>
            </a:r>
            <a:r>
              <a:rPr lang="en-US" dirty="0">
                <a:solidFill>
                  <a:srgbClr val="FFFFFF"/>
                </a:solidFill>
              </a:rPr>
              <a:t> an </a:t>
            </a:r>
            <a:r>
              <a:rPr lang="en-US" dirty="0" err="1">
                <a:solidFill>
                  <a:srgbClr val="FFFFFF"/>
                </a:solidFill>
              </a:rPr>
              <a:t>ceol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b="1" dirty="0">
                <a:solidFill>
                  <a:srgbClr val="FFFFFF"/>
                </a:solidFill>
              </a:rPr>
              <a:t>go </a:t>
            </a:r>
            <a:r>
              <a:rPr lang="en-US" b="1" dirty="0" err="1">
                <a:solidFill>
                  <a:srgbClr val="FFFFFF"/>
                </a:solidFill>
              </a:rPr>
              <a:t>smior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sna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daltaí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seo</a:t>
            </a:r>
            <a:r>
              <a:rPr lang="en-US" dirty="0">
                <a:solidFill>
                  <a:srgbClr val="FFFFFF"/>
                </a:solidFill>
              </a:rPr>
              <a:t>.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endParaRPr lang="en-US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972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FB372-BC7B-4278-9CE7-8E582EF6C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Frásaí</a:t>
            </a:r>
            <a:r>
              <a:rPr lang="en-US" dirty="0"/>
              <a:t> </a:t>
            </a:r>
            <a:r>
              <a:rPr lang="en-US" dirty="0" err="1"/>
              <a:t>deasa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00297-E1D9-4FD8-88FC-CC3C3AEB6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 b="1" dirty="0" err="1">
                <a:solidFill>
                  <a:srgbClr val="FFFFFF"/>
                </a:solidFill>
                <a:ea typeface="+mn-lt"/>
                <a:cs typeface="+mn-lt"/>
              </a:rPr>
              <a:t>scoil</a:t>
            </a:r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 is </a:t>
            </a:r>
            <a:r>
              <a:rPr lang="en-US" b="1" dirty="0" err="1">
                <a:solidFill>
                  <a:srgbClr val="FFFFFF"/>
                </a:solidFill>
                <a:ea typeface="+mn-lt"/>
                <a:cs typeface="+mn-lt"/>
              </a:rPr>
              <a:t>léann</a:t>
            </a:r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 a </a:t>
            </a:r>
            <a:r>
              <a:rPr lang="en-US" b="1" dirty="0" err="1">
                <a:solidFill>
                  <a:srgbClr val="FFFFFF"/>
                </a:solidFill>
                <a:ea typeface="+mn-lt"/>
                <a:cs typeface="+mn-lt"/>
              </a:rPr>
              <a:t>thabhairt</a:t>
            </a:r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 do </a:t>
            </a:r>
            <a:r>
              <a:rPr lang="en-US" b="1" dirty="0" err="1">
                <a:solidFill>
                  <a:srgbClr val="FFFFFF"/>
                </a:solidFill>
                <a:ea typeface="+mn-lt"/>
                <a:cs typeface="+mn-lt"/>
              </a:rPr>
              <a:t>dhuine</a:t>
            </a:r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 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to educate 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s.o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.</a:t>
            </a:r>
          </a:p>
          <a:p>
            <a:r>
              <a:rPr lang="en-US" b="1" dirty="0" err="1">
                <a:solidFill>
                  <a:srgbClr val="FFFFFF"/>
                </a:solidFill>
                <a:ea typeface="+mn-lt"/>
                <a:cs typeface="+mn-lt"/>
              </a:rPr>
              <a:t>ní</a:t>
            </a:r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FFFFFF"/>
                </a:solidFill>
                <a:ea typeface="+mn-lt"/>
                <a:cs typeface="+mn-lt"/>
              </a:rPr>
              <a:t>troimide</a:t>
            </a:r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 an </a:t>
            </a:r>
            <a:r>
              <a:rPr lang="en-US" b="1" dirty="0" err="1">
                <a:solidFill>
                  <a:srgbClr val="FFFFFF"/>
                </a:solidFill>
                <a:ea typeface="+mn-lt"/>
                <a:cs typeface="+mn-lt"/>
              </a:rPr>
              <a:t>inchinn</a:t>
            </a:r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 an </a:t>
            </a:r>
            <a:r>
              <a:rPr lang="en-US" b="1" dirty="0" err="1">
                <a:solidFill>
                  <a:srgbClr val="FFFFFF"/>
                </a:solidFill>
                <a:ea typeface="+mn-lt"/>
                <a:cs typeface="+mn-lt"/>
              </a:rPr>
              <a:t>fhoghlaim</a:t>
            </a:r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 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learning is no burden </a:t>
            </a:r>
          </a:p>
          <a:p>
            <a:r>
              <a:rPr lang="en-US" b="1" dirty="0" err="1">
                <a:solidFill>
                  <a:srgbClr val="FFFFFF"/>
                </a:solidFill>
                <a:ea typeface="+mn-lt"/>
                <a:cs typeface="+mn-lt"/>
              </a:rPr>
              <a:t>bheith</a:t>
            </a:r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FFFFFF"/>
                </a:solidFill>
                <a:ea typeface="+mn-lt"/>
                <a:cs typeface="+mn-lt"/>
              </a:rPr>
              <a:t>maol</a:t>
            </a:r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 san </a:t>
            </a:r>
            <a:r>
              <a:rPr lang="en-US" b="1" dirty="0" err="1">
                <a:solidFill>
                  <a:srgbClr val="FFFFFF"/>
                </a:solidFill>
                <a:ea typeface="+mn-lt"/>
                <a:cs typeface="+mn-lt"/>
              </a:rPr>
              <a:t>inchinn</a:t>
            </a:r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/</a:t>
            </a:r>
            <a:r>
              <a:rPr lang="en-US" b="1" dirty="0" err="1">
                <a:solidFill>
                  <a:srgbClr val="FFFFFF"/>
                </a:solidFill>
                <a:ea typeface="+mn-lt"/>
                <a:cs typeface="+mn-lt"/>
              </a:rPr>
              <a:t>intinn</a:t>
            </a:r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 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impercipient/obtuse</a:t>
            </a:r>
          </a:p>
          <a:p>
            <a:r>
              <a:rPr lang="en-US" b="1" dirty="0" err="1">
                <a:solidFill>
                  <a:srgbClr val="FFFFFF"/>
                </a:solidFill>
                <a:ea typeface="+mn-lt"/>
                <a:cs typeface="+mn-lt"/>
              </a:rPr>
              <a:t>tá</a:t>
            </a:r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FFFFFF"/>
                </a:solidFill>
                <a:ea typeface="+mn-lt"/>
                <a:cs typeface="+mn-lt"/>
              </a:rPr>
              <a:t>tabhairt</a:t>
            </a:r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FFFFFF"/>
                </a:solidFill>
                <a:ea typeface="+mn-lt"/>
                <a:cs typeface="+mn-lt"/>
              </a:rPr>
              <a:t>fá</a:t>
            </a:r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FFFFFF"/>
                </a:solidFill>
                <a:ea typeface="+mn-lt"/>
                <a:cs typeface="+mn-lt"/>
              </a:rPr>
              <a:t>deara</a:t>
            </a:r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 sa </a:t>
            </a:r>
            <a:r>
              <a:rPr lang="en-US" b="1" dirty="0" err="1">
                <a:solidFill>
                  <a:srgbClr val="FFFFFF"/>
                </a:solidFill>
                <a:ea typeface="+mn-lt"/>
                <a:cs typeface="+mn-lt"/>
              </a:rPr>
              <a:t>duine</a:t>
            </a:r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 sin 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that person is perceptive</a:t>
            </a:r>
          </a:p>
          <a:p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is </a:t>
            </a:r>
            <a:r>
              <a:rPr lang="en-US" b="1" dirty="0" err="1">
                <a:solidFill>
                  <a:srgbClr val="FFFFFF"/>
                </a:solidFill>
                <a:ea typeface="+mn-lt"/>
                <a:cs typeface="+mn-lt"/>
              </a:rPr>
              <a:t>fiú</a:t>
            </a:r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 don </a:t>
            </a:r>
            <a:r>
              <a:rPr lang="en-US" b="1" dirty="0" err="1">
                <a:solidFill>
                  <a:srgbClr val="FFFFFF"/>
                </a:solidFill>
                <a:ea typeface="+mn-lt"/>
                <a:cs typeface="+mn-lt"/>
              </a:rPr>
              <a:t>óige</a:t>
            </a:r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 a </a:t>
            </a:r>
            <a:r>
              <a:rPr lang="en-US" b="1" dirty="0" err="1">
                <a:solidFill>
                  <a:srgbClr val="FFFFFF"/>
                </a:solidFill>
                <a:ea typeface="+mn-lt"/>
                <a:cs typeface="+mn-lt"/>
              </a:rPr>
              <a:t>bheith</a:t>
            </a:r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FFFFFF"/>
                </a:solidFill>
                <a:ea typeface="+mn-lt"/>
                <a:cs typeface="+mn-lt"/>
              </a:rPr>
              <a:t>beo</a:t>
            </a:r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 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how great it is to be young</a:t>
            </a:r>
          </a:p>
          <a:p>
            <a:r>
              <a:rPr lang="en-US" b="1" dirty="0" err="1">
                <a:solidFill>
                  <a:srgbClr val="FFFFFF"/>
                </a:solidFill>
                <a:ea typeface="+mn-lt"/>
                <a:cs typeface="+mn-lt"/>
              </a:rPr>
              <a:t>rud</a:t>
            </a:r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 a </a:t>
            </a:r>
            <a:r>
              <a:rPr lang="en-US" b="1" dirty="0" err="1">
                <a:solidFill>
                  <a:srgbClr val="FFFFFF"/>
                </a:solidFill>
                <a:ea typeface="+mn-lt"/>
                <a:cs typeface="+mn-lt"/>
              </a:rPr>
              <a:t>bhfuil</a:t>
            </a:r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FFFFFF"/>
                </a:solidFill>
                <a:ea typeface="+mn-lt"/>
                <a:cs typeface="+mn-lt"/>
              </a:rPr>
              <a:t>foghlaim</a:t>
            </a:r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 air 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a thing that has to be learned</a:t>
            </a:r>
          </a:p>
          <a:p>
            <a:r>
              <a:rPr lang="en-US" b="1" dirty="0" err="1">
                <a:solidFill>
                  <a:srgbClr val="FFFFFF"/>
                </a:solidFill>
                <a:ea typeface="+mn-lt"/>
                <a:cs typeface="+mn-lt"/>
              </a:rPr>
              <a:t>rud</a:t>
            </a:r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 a </a:t>
            </a:r>
            <a:r>
              <a:rPr lang="en-US" b="1" dirty="0" err="1">
                <a:solidFill>
                  <a:srgbClr val="FFFFFF"/>
                </a:solidFill>
                <a:ea typeface="+mn-lt"/>
                <a:cs typeface="+mn-lt"/>
              </a:rPr>
              <a:t>bhfuil</a:t>
            </a:r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FFFFFF"/>
                </a:solidFill>
                <a:ea typeface="+mn-lt"/>
                <a:cs typeface="+mn-lt"/>
              </a:rPr>
              <a:t>foghlaim</a:t>
            </a:r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FFFFFF"/>
                </a:solidFill>
                <a:ea typeface="+mn-lt"/>
                <a:cs typeface="+mn-lt"/>
              </a:rPr>
              <a:t>mhór</a:t>
            </a:r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 air 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sth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. which is difficult to learn</a:t>
            </a:r>
          </a:p>
          <a:p>
            <a:r>
              <a:rPr lang="en-US" b="1" dirty="0" err="1">
                <a:solidFill>
                  <a:srgbClr val="FFFFFF"/>
                </a:solidFill>
                <a:ea typeface="+mn-lt"/>
                <a:cs typeface="+mn-lt"/>
              </a:rPr>
              <a:t>rud</a:t>
            </a:r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 a </a:t>
            </a:r>
            <a:r>
              <a:rPr lang="en-US" b="1" dirty="0" err="1">
                <a:solidFill>
                  <a:srgbClr val="FFFFFF"/>
                </a:solidFill>
                <a:ea typeface="+mn-lt"/>
                <a:cs typeface="+mn-lt"/>
              </a:rPr>
              <a:t>fhoghlaim</a:t>
            </a:r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FFFFFF"/>
                </a:solidFill>
                <a:ea typeface="+mn-lt"/>
                <a:cs typeface="+mn-lt"/>
              </a:rPr>
              <a:t>ar</a:t>
            </a:r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 do </a:t>
            </a:r>
            <a:r>
              <a:rPr lang="en-US" b="1" dirty="0" err="1">
                <a:solidFill>
                  <a:srgbClr val="FFFFFF"/>
                </a:solidFill>
                <a:ea typeface="+mn-lt"/>
                <a:cs typeface="+mn-lt"/>
              </a:rPr>
              <a:t>theanga</a:t>
            </a:r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 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to learn 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sth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. off by heart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864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AE3AD-1398-4688-BE7F-45004600C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Tuilleadh</a:t>
            </a:r>
            <a:r>
              <a:rPr lang="en-US" dirty="0"/>
              <a:t> mar sin...</a:t>
            </a:r>
            <a:r>
              <a:rPr lang="en-US" dirty="0" err="1"/>
              <a:t>amuigh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19B75-6B54-44D1-8637-91669BD3C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The poor boy is gasping for a drink</a:t>
            </a:r>
          </a:p>
          <a:p>
            <a:pPr marL="0" indent="0">
              <a:buNone/>
            </a:pP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Tá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 a 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theanga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00B0F0"/>
                </a:solidFill>
                <a:ea typeface="+mn-lt"/>
                <a:cs typeface="+mn-lt"/>
              </a:rPr>
              <a:t>amuigh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 leis an tart ag an 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ghasúr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bhocht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. </a:t>
            </a:r>
            <a:endParaRPr lang="en-US" dirty="0">
              <a:solidFill>
                <a:srgbClr val="FF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00B0F0"/>
                </a:solidFill>
                <a:ea typeface="+mn-lt"/>
                <a:cs typeface="+mn-lt"/>
              </a:rPr>
              <a:t>Bhí</a:t>
            </a:r>
            <a:r>
              <a:rPr lang="en-US" dirty="0">
                <a:solidFill>
                  <a:srgbClr val="00B0F0"/>
                </a:solidFill>
                <a:ea typeface="+mn-lt"/>
                <a:cs typeface="+mn-lt"/>
              </a:rPr>
              <a:t> </a:t>
            </a:r>
            <a:r>
              <a:rPr lang="en-US" dirty="0" err="1">
                <a:solidFill>
                  <a:srgbClr val="00B0F0"/>
                </a:solidFill>
                <a:ea typeface="+mn-lt"/>
                <a:cs typeface="+mn-lt"/>
              </a:rPr>
              <a:t>mo</a:t>
            </a:r>
            <a:r>
              <a:rPr lang="en-US" dirty="0">
                <a:solidFill>
                  <a:srgbClr val="00B0F0"/>
                </a:solidFill>
                <a:ea typeface="+mn-lt"/>
                <a:cs typeface="+mn-lt"/>
              </a:rPr>
              <a:t> </a:t>
            </a:r>
            <a:r>
              <a:rPr lang="en-US" dirty="0" err="1">
                <a:solidFill>
                  <a:srgbClr val="00B0F0"/>
                </a:solidFill>
                <a:ea typeface="+mn-lt"/>
                <a:cs typeface="+mn-lt"/>
              </a:rPr>
              <a:t>theanga</a:t>
            </a:r>
            <a:r>
              <a:rPr lang="en-US" dirty="0">
                <a:solidFill>
                  <a:srgbClr val="00B0F0"/>
                </a:solidFill>
                <a:ea typeface="+mn-lt"/>
                <a:cs typeface="+mn-lt"/>
              </a:rPr>
              <a:t> </a:t>
            </a:r>
            <a:r>
              <a:rPr lang="en-US" dirty="0" err="1">
                <a:solidFill>
                  <a:srgbClr val="FF0000"/>
                </a:solidFill>
                <a:ea typeface="+mn-lt"/>
                <a:cs typeface="+mn-lt"/>
              </a:rPr>
              <a:t>amuigh</a:t>
            </a:r>
            <a:r>
              <a:rPr lang="en-US" dirty="0">
                <a:solidFill>
                  <a:srgbClr val="00B0F0"/>
                </a:solidFill>
                <a:ea typeface="+mn-lt"/>
                <a:cs typeface="+mn-lt"/>
              </a:rPr>
              <a:t> </a:t>
            </a:r>
            <a:r>
              <a:rPr lang="en-US" dirty="0" err="1">
                <a:solidFill>
                  <a:srgbClr val="00B0F0"/>
                </a:solidFill>
                <a:ea typeface="+mn-lt"/>
                <a:cs typeface="+mn-lt"/>
              </a:rPr>
              <a:t>agam</a:t>
            </a:r>
            <a:r>
              <a:rPr lang="en-US" dirty="0">
                <a:solidFill>
                  <a:srgbClr val="00B0F0"/>
                </a:solidFill>
                <a:ea typeface="+mn-lt"/>
                <a:cs typeface="+mn-lt"/>
              </a:rPr>
              <a:t>)</a:t>
            </a:r>
          </a:p>
          <a:p>
            <a:pPr marL="0" indent="0">
              <a:buNone/>
            </a:pPr>
            <a:r>
              <a:rPr lang="en-US" b="1" dirty="0" err="1">
                <a:solidFill>
                  <a:srgbClr val="00B0F0"/>
                </a:solidFill>
                <a:ea typeface="+mn-lt"/>
                <a:cs typeface="+mn-lt"/>
              </a:rPr>
              <a:t>Rugadh</a:t>
            </a:r>
            <a:r>
              <a:rPr lang="en-US" b="1" dirty="0">
                <a:solidFill>
                  <a:srgbClr val="00B0F0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amuigh</a:t>
            </a:r>
            <a:r>
              <a:rPr lang="en-US" b="1" dirty="0">
                <a:solidFill>
                  <a:srgbClr val="00B0F0"/>
                </a:solidFill>
                <a:ea typeface="+mn-lt"/>
                <a:cs typeface="+mn-lt"/>
              </a:rPr>
              <a:t> air </a:t>
            </a:r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(caught on the wrong foot) </a:t>
            </a:r>
            <a:endParaRPr lang="en-US" dirty="0">
              <a:solidFill>
                <a:srgbClr val="FFFFFF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Get outside Rang 8A/get in there Rang 8A</a:t>
            </a:r>
            <a:endParaRPr lang="en-US" dirty="0">
              <a:solidFill>
                <a:srgbClr val="FFFFFF"/>
              </a:solidFill>
              <a:ea typeface="+mn-lt"/>
              <a:cs typeface="+mn-lt"/>
            </a:endParaRPr>
          </a:p>
          <a:p>
            <a:r>
              <a:rPr lang="en-US" b="1" dirty="0" err="1">
                <a:solidFill>
                  <a:srgbClr val="00B0F0"/>
                </a:solidFill>
                <a:ea typeface="+mn-lt"/>
                <a:cs typeface="+mn-lt"/>
              </a:rPr>
              <a:t>Bígí</a:t>
            </a:r>
            <a:r>
              <a:rPr lang="en-US" b="1" dirty="0">
                <a:solidFill>
                  <a:srgbClr val="00B0F0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amuigh</a:t>
            </a:r>
            <a:r>
              <a:rPr lang="en-US" b="1" dirty="0">
                <a:solidFill>
                  <a:srgbClr val="00B0F0"/>
                </a:solidFill>
                <a:ea typeface="+mn-lt"/>
                <a:cs typeface="+mn-lt"/>
              </a:rPr>
              <a:t> a Rang 8A/</a:t>
            </a:r>
            <a:r>
              <a:rPr lang="en-US" b="1" dirty="0" err="1">
                <a:solidFill>
                  <a:srgbClr val="00B0F0"/>
                </a:solidFill>
                <a:ea typeface="+mn-lt"/>
                <a:cs typeface="+mn-lt"/>
              </a:rPr>
              <a:t>Bígí</a:t>
            </a:r>
            <a:r>
              <a:rPr lang="en-US" b="1" dirty="0">
                <a:solidFill>
                  <a:srgbClr val="00B0F0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istigh</a:t>
            </a:r>
            <a:r>
              <a:rPr lang="en-US" b="1" dirty="0">
                <a:solidFill>
                  <a:srgbClr val="00B0F0"/>
                </a:solidFill>
                <a:ea typeface="+mn-lt"/>
                <a:cs typeface="+mn-lt"/>
              </a:rPr>
              <a:t> a Rang 8a</a:t>
            </a:r>
            <a:endParaRPr lang="en-US" dirty="0">
              <a:solidFill>
                <a:srgbClr val="00B0F0"/>
              </a:solidFill>
              <a:ea typeface="+mn-lt"/>
              <a:cs typeface="+mn-lt"/>
            </a:endParaRPr>
          </a:p>
          <a:p>
            <a:endParaRPr lang="en-US" dirty="0">
              <a:ea typeface="+mn-lt"/>
              <a:cs typeface="+mn-lt"/>
            </a:endParaRPr>
          </a:p>
          <a:p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He was singing his heart out in the corridor.</a:t>
            </a:r>
            <a:endParaRPr lang="en-US" dirty="0">
              <a:solidFill>
                <a:srgbClr val="FFFFFF"/>
              </a:solidFill>
              <a:ea typeface="+mn-lt"/>
              <a:cs typeface="+mn-lt"/>
            </a:endParaRPr>
          </a:p>
          <a:p>
            <a:r>
              <a:rPr lang="en-US" b="1" dirty="0" err="1">
                <a:solidFill>
                  <a:srgbClr val="00B0F0"/>
                </a:solidFill>
                <a:ea typeface="+mn-lt"/>
                <a:cs typeface="+mn-lt"/>
              </a:rPr>
              <a:t>Bhí</a:t>
            </a:r>
            <a:r>
              <a:rPr lang="en-US" b="1" dirty="0">
                <a:solidFill>
                  <a:srgbClr val="00B0F0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00B0F0"/>
                </a:solidFill>
                <a:ea typeface="+mn-lt"/>
                <a:cs typeface="+mn-lt"/>
              </a:rPr>
              <a:t>sé</a:t>
            </a:r>
            <a:r>
              <a:rPr lang="en-US" b="1" dirty="0">
                <a:solidFill>
                  <a:srgbClr val="00B0F0"/>
                </a:solidFill>
                <a:ea typeface="+mn-lt"/>
                <a:cs typeface="+mn-lt"/>
              </a:rPr>
              <a:t> 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ag cur a 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chroí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amach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 ag 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ceol</a:t>
            </a:r>
            <a:r>
              <a:rPr lang="en-US" b="1" dirty="0">
                <a:solidFill>
                  <a:srgbClr val="00B0F0"/>
                </a:solidFill>
                <a:ea typeface="+mn-lt"/>
                <a:cs typeface="+mn-lt"/>
              </a:rPr>
              <a:t> sa </a:t>
            </a:r>
            <a:r>
              <a:rPr lang="en-US" b="1" dirty="0" err="1">
                <a:solidFill>
                  <a:srgbClr val="00B0F0"/>
                </a:solidFill>
                <a:ea typeface="+mn-lt"/>
                <a:cs typeface="+mn-lt"/>
              </a:rPr>
              <a:t>dorchla</a:t>
            </a:r>
            <a:r>
              <a:rPr lang="en-US" b="1" dirty="0">
                <a:solidFill>
                  <a:srgbClr val="00B0F0"/>
                </a:solidFill>
                <a:ea typeface="+mn-lt"/>
                <a:cs typeface="+mn-lt"/>
              </a:rPr>
              <a:t>.</a:t>
            </a:r>
            <a:endParaRPr lang="en-US" dirty="0">
              <a:solidFill>
                <a:srgbClr val="00B0F0"/>
              </a:solidFill>
              <a:ea typeface="+mn-lt"/>
              <a:cs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603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54D78-C58F-4EFF-AFDC-43E4177C9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2DDB2-CE70-4AFE-9565-F9385ABAF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By the way, who told you all to start writing yet?</a:t>
            </a:r>
            <a:endParaRPr lang="en-US" dirty="0">
              <a:solidFill>
                <a:srgbClr val="FFFFFF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b="1" i="1" dirty="0" err="1">
                <a:solidFill>
                  <a:srgbClr val="FF0000"/>
                </a:solidFill>
                <a:ea typeface="+mn-lt"/>
                <a:cs typeface="+mn-lt"/>
              </a:rPr>
              <a:t>Dála</a:t>
            </a:r>
            <a:r>
              <a:rPr lang="en-US" b="1" i="1" dirty="0">
                <a:solidFill>
                  <a:srgbClr val="FF0000"/>
                </a:solidFill>
                <a:ea typeface="+mn-lt"/>
                <a:cs typeface="+mn-lt"/>
              </a:rPr>
              <a:t> an </a:t>
            </a:r>
            <a:r>
              <a:rPr lang="en-US" b="1" i="1" dirty="0" err="1">
                <a:solidFill>
                  <a:srgbClr val="FF0000"/>
                </a:solidFill>
                <a:ea typeface="+mn-lt"/>
                <a:cs typeface="+mn-lt"/>
              </a:rPr>
              <a:t>scéil</a:t>
            </a:r>
            <a:r>
              <a:rPr lang="en-US" b="1" i="1" dirty="0">
                <a:solidFill>
                  <a:srgbClr val="FF0000"/>
                </a:solidFill>
                <a:ea typeface="+mn-lt"/>
                <a:cs typeface="+mn-lt"/>
              </a:rPr>
              <a:t>,</a:t>
            </a:r>
            <a:r>
              <a:rPr lang="en-US" b="1" i="1" dirty="0">
                <a:solidFill>
                  <a:srgbClr val="FFFFFF"/>
                </a:solidFill>
                <a:ea typeface="+mn-lt"/>
                <a:cs typeface="+mn-lt"/>
              </a:rPr>
              <a:t> </a:t>
            </a:r>
            <a:r>
              <a:rPr lang="en-US" b="1" i="1" dirty="0" err="1">
                <a:solidFill>
                  <a:srgbClr val="FFFFFF"/>
                </a:solidFill>
                <a:ea typeface="+mn-lt"/>
                <a:cs typeface="+mn-lt"/>
              </a:rPr>
              <a:t>cé</a:t>
            </a:r>
            <a:r>
              <a:rPr lang="en-US" b="1" i="1" dirty="0">
                <a:solidFill>
                  <a:srgbClr val="FFFFFF"/>
                </a:solidFill>
                <a:ea typeface="+mn-lt"/>
                <a:cs typeface="+mn-lt"/>
              </a:rPr>
              <a:t> a </a:t>
            </a:r>
            <a:r>
              <a:rPr lang="en-US" b="1" i="1" dirty="0" err="1">
                <a:solidFill>
                  <a:srgbClr val="FFFFFF"/>
                </a:solidFill>
                <a:ea typeface="+mn-lt"/>
                <a:cs typeface="+mn-lt"/>
              </a:rPr>
              <a:t>dúirt</a:t>
            </a:r>
            <a:r>
              <a:rPr lang="en-US" b="1" i="1" dirty="0">
                <a:solidFill>
                  <a:srgbClr val="FFFFFF"/>
                </a:solidFill>
                <a:ea typeface="+mn-lt"/>
                <a:cs typeface="+mn-lt"/>
              </a:rPr>
              <a:t> </a:t>
            </a:r>
            <a:r>
              <a:rPr lang="en-US" b="1" i="1" dirty="0" err="1">
                <a:solidFill>
                  <a:srgbClr val="FFFFFF"/>
                </a:solidFill>
                <a:ea typeface="+mn-lt"/>
                <a:cs typeface="+mn-lt"/>
              </a:rPr>
              <a:t>libh</a:t>
            </a:r>
            <a:r>
              <a:rPr lang="en-US" b="1" i="1" dirty="0">
                <a:solidFill>
                  <a:srgbClr val="FFFFFF"/>
                </a:solidFill>
                <a:ea typeface="+mn-lt"/>
                <a:cs typeface="+mn-lt"/>
              </a:rPr>
              <a:t> </a:t>
            </a:r>
            <a:r>
              <a:rPr lang="en-US" b="1" i="1" dirty="0" err="1">
                <a:solidFill>
                  <a:srgbClr val="FFFFFF"/>
                </a:solidFill>
                <a:ea typeface="+mn-lt"/>
                <a:cs typeface="+mn-lt"/>
              </a:rPr>
              <a:t>uilig</a:t>
            </a:r>
            <a:r>
              <a:rPr lang="en-US" b="1" i="1" dirty="0">
                <a:solidFill>
                  <a:srgbClr val="FFFFFF"/>
                </a:solidFill>
                <a:ea typeface="+mn-lt"/>
                <a:cs typeface="+mn-lt"/>
              </a:rPr>
              <a:t> </a:t>
            </a:r>
            <a:r>
              <a:rPr lang="en-US" b="1" i="1" dirty="0" err="1">
                <a:solidFill>
                  <a:srgbClr val="FFFFFF"/>
                </a:solidFill>
                <a:ea typeface="+mn-lt"/>
                <a:cs typeface="+mn-lt"/>
              </a:rPr>
              <a:t>toiseacht</a:t>
            </a:r>
            <a:r>
              <a:rPr lang="en-US" b="1" i="1" dirty="0">
                <a:solidFill>
                  <a:srgbClr val="FFFFFF"/>
                </a:solidFill>
                <a:ea typeface="+mn-lt"/>
                <a:cs typeface="+mn-lt"/>
              </a:rPr>
              <a:t> a </a:t>
            </a:r>
            <a:r>
              <a:rPr lang="en-US" b="1" i="1" dirty="0" err="1">
                <a:solidFill>
                  <a:srgbClr val="FFFFFF"/>
                </a:solidFill>
                <a:ea typeface="+mn-lt"/>
                <a:cs typeface="+mn-lt"/>
              </a:rPr>
              <a:t>scríobh</a:t>
            </a:r>
            <a:r>
              <a:rPr lang="en-US" b="1" i="1" dirty="0">
                <a:solidFill>
                  <a:srgbClr val="FFFFFF"/>
                </a:solidFill>
                <a:ea typeface="+mn-lt"/>
                <a:cs typeface="+mn-lt"/>
              </a:rPr>
              <a:t> go </a:t>
            </a:r>
            <a:r>
              <a:rPr lang="en-US" b="1" i="1" dirty="0" err="1">
                <a:solidFill>
                  <a:srgbClr val="FFFFFF"/>
                </a:solidFill>
                <a:ea typeface="+mn-lt"/>
                <a:cs typeface="+mn-lt"/>
              </a:rPr>
              <a:t>fóill</a:t>
            </a:r>
            <a:r>
              <a:rPr lang="en-US" b="1" i="1" dirty="0">
                <a:solidFill>
                  <a:srgbClr val="FFFFFF"/>
                </a:solidFill>
                <a:ea typeface="+mn-lt"/>
                <a:cs typeface="+mn-lt"/>
              </a:rPr>
              <a:t>?</a:t>
            </a:r>
            <a:endParaRPr lang="en-US" dirty="0">
              <a:solidFill>
                <a:srgbClr val="FFFFFF"/>
              </a:solidFill>
              <a:ea typeface="+mn-lt"/>
              <a:cs typeface="+mn-lt"/>
            </a:endParaRPr>
          </a:p>
          <a:p>
            <a:endParaRPr lang="en-US" dirty="0">
              <a:ea typeface="+mn-lt"/>
              <a:cs typeface="+mn-lt"/>
            </a:endParaRPr>
          </a:p>
          <a:p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Is there any sign of you doing that work?</a:t>
            </a:r>
            <a:endParaRPr lang="en-US" dirty="0">
              <a:solidFill>
                <a:srgbClr val="FFFFFF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b="1" i="1" dirty="0">
                <a:solidFill>
                  <a:srgbClr val="FF0000"/>
                </a:solidFill>
                <a:ea typeface="+mn-lt"/>
                <a:cs typeface="+mn-lt"/>
              </a:rPr>
              <a:t>An </a:t>
            </a:r>
            <a:r>
              <a:rPr lang="en-US" b="1" i="1" dirty="0" err="1">
                <a:solidFill>
                  <a:srgbClr val="FF0000"/>
                </a:solidFill>
                <a:ea typeface="+mn-lt"/>
                <a:cs typeface="+mn-lt"/>
              </a:rPr>
              <a:t>bhfuil</a:t>
            </a:r>
            <a:r>
              <a:rPr lang="en-US" b="1" i="1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r>
              <a:rPr lang="en-US" b="1" i="1" dirty="0" err="1">
                <a:solidFill>
                  <a:srgbClr val="FF0000"/>
                </a:solidFill>
                <a:ea typeface="+mn-lt"/>
                <a:cs typeface="+mn-lt"/>
              </a:rPr>
              <a:t>iomrá</a:t>
            </a:r>
            <a:r>
              <a:rPr lang="en-US" b="1" i="1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r>
              <a:rPr lang="en-US" b="1" i="1" dirty="0" err="1">
                <a:solidFill>
                  <a:srgbClr val="FF0000"/>
                </a:solidFill>
                <a:ea typeface="+mn-lt"/>
                <a:cs typeface="+mn-lt"/>
              </a:rPr>
              <a:t>ar</a:t>
            </a:r>
            <a:r>
              <a:rPr lang="en-US" b="1" i="1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r>
              <a:rPr lang="en-US" b="1" i="1" dirty="0" err="1">
                <a:solidFill>
                  <a:srgbClr val="FF0000"/>
                </a:solidFill>
                <a:ea typeface="+mn-lt"/>
                <a:cs typeface="+mn-lt"/>
              </a:rPr>
              <a:t>bith</a:t>
            </a:r>
            <a:r>
              <a:rPr lang="en-US" b="1" i="1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r>
              <a:rPr lang="en-US" b="1" i="1" dirty="0" err="1">
                <a:solidFill>
                  <a:srgbClr val="FF0000"/>
                </a:solidFill>
                <a:ea typeface="+mn-lt"/>
                <a:cs typeface="+mn-lt"/>
              </a:rPr>
              <a:t>agat</a:t>
            </a:r>
            <a:r>
              <a:rPr lang="en-US" b="1" i="1" dirty="0">
                <a:solidFill>
                  <a:srgbClr val="FFFFFF"/>
                </a:solidFill>
                <a:ea typeface="+mn-lt"/>
                <a:cs typeface="+mn-lt"/>
              </a:rPr>
              <a:t> an </a:t>
            </a:r>
            <a:r>
              <a:rPr lang="en-US" b="1" i="1" dirty="0" err="1">
                <a:solidFill>
                  <a:srgbClr val="FFFFFF"/>
                </a:solidFill>
                <a:ea typeface="+mn-lt"/>
                <a:cs typeface="+mn-lt"/>
              </a:rPr>
              <a:t>obair</a:t>
            </a:r>
            <a:r>
              <a:rPr lang="en-US" b="1" i="1" dirty="0">
                <a:solidFill>
                  <a:srgbClr val="FFFFFF"/>
                </a:solidFill>
                <a:ea typeface="+mn-lt"/>
                <a:cs typeface="+mn-lt"/>
              </a:rPr>
              <a:t> sin a </a:t>
            </a:r>
            <a:r>
              <a:rPr lang="en-US" b="1" i="1" dirty="0" err="1">
                <a:solidFill>
                  <a:srgbClr val="FFFFFF"/>
                </a:solidFill>
                <a:ea typeface="+mn-lt"/>
                <a:cs typeface="+mn-lt"/>
              </a:rPr>
              <a:t>dhéanamh</a:t>
            </a:r>
            <a:r>
              <a:rPr lang="en-US" b="1" i="1" dirty="0">
                <a:solidFill>
                  <a:srgbClr val="FFFFFF"/>
                </a:solidFill>
                <a:ea typeface="+mn-lt"/>
                <a:cs typeface="+mn-lt"/>
              </a:rPr>
              <a:t>?</a:t>
            </a:r>
            <a:endParaRPr lang="en-US" dirty="0">
              <a:solidFill>
                <a:srgbClr val="FFFFFF"/>
              </a:solidFill>
              <a:ea typeface="+mn-lt"/>
              <a:cs typeface="+mn-lt"/>
            </a:endParaRPr>
          </a:p>
          <a:p>
            <a:endParaRPr lang="en-US" dirty="0">
              <a:ea typeface="+mn-lt"/>
              <a:cs typeface="+mn-lt"/>
            </a:endParaRPr>
          </a:p>
          <a:p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You have no intention of doing it!</a:t>
            </a:r>
            <a:endParaRPr lang="en-US" dirty="0">
              <a:solidFill>
                <a:srgbClr val="FFFFFF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b="1" i="1" dirty="0" err="1">
                <a:solidFill>
                  <a:srgbClr val="FF0000"/>
                </a:solidFill>
                <a:ea typeface="+mn-lt"/>
                <a:cs typeface="+mn-lt"/>
              </a:rPr>
              <a:t>Níl</a:t>
            </a:r>
            <a:r>
              <a:rPr lang="en-US" b="1" i="1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r>
              <a:rPr lang="en-US" b="1" i="1" dirty="0" err="1">
                <a:solidFill>
                  <a:srgbClr val="FF0000"/>
                </a:solidFill>
                <a:ea typeface="+mn-lt"/>
                <a:cs typeface="+mn-lt"/>
              </a:rPr>
              <a:t>lá</a:t>
            </a:r>
            <a:r>
              <a:rPr lang="en-US" b="1" i="1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r>
              <a:rPr lang="en-US" b="1" i="1" dirty="0" err="1">
                <a:solidFill>
                  <a:srgbClr val="FF0000"/>
                </a:solidFill>
                <a:ea typeface="+mn-lt"/>
                <a:cs typeface="+mn-lt"/>
              </a:rPr>
              <a:t>iomrá</a:t>
            </a:r>
            <a:r>
              <a:rPr lang="en-US" b="1" i="1" dirty="0">
                <a:solidFill>
                  <a:srgbClr val="FF0000"/>
                </a:solidFill>
                <a:ea typeface="+mn-lt"/>
                <a:cs typeface="+mn-lt"/>
              </a:rPr>
              <a:t>/</a:t>
            </a:r>
            <a:r>
              <a:rPr lang="en-US" b="1" i="1" dirty="0" err="1">
                <a:solidFill>
                  <a:srgbClr val="FF0000"/>
                </a:solidFill>
                <a:ea typeface="+mn-lt"/>
                <a:cs typeface="+mn-lt"/>
              </a:rPr>
              <a:t>lá</a:t>
            </a:r>
            <a:r>
              <a:rPr lang="en-US" b="1" i="1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r>
              <a:rPr lang="en-US" b="1" i="1" dirty="0" err="1">
                <a:solidFill>
                  <a:srgbClr val="FF0000"/>
                </a:solidFill>
                <a:ea typeface="+mn-lt"/>
                <a:cs typeface="+mn-lt"/>
              </a:rPr>
              <a:t>rúin</a:t>
            </a:r>
            <a:r>
              <a:rPr lang="en-US" b="1" i="1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r>
              <a:rPr lang="en-US" b="1" i="1" dirty="0" err="1">
                <a:solidFill>
                  <a:srgbClr val="FF0000"/>
                </a:solidFill>
                <a:ea typeface="+mn-lt"/>
                <a:cs typeface="+mn-lt"/>
              </a:rPr>
              <a:t>agat</a:t>
            </a:r>
            <a:r>
              <a:rPr lang="en-US" b="1" i="1" dirty="0">
                <a:solidFill>
                  <a:srgbClr val="FF0000"/>
                </a:solidFill>
                <a:ea typeface="+mn-lt"/>
                <a:cs typeface="+mn-lt"/>
              </a:rPr>
              <a:t> é</a:t>
            </a:r>
            <a:r>
              <a:rPr lang="en-US" b="1" i="1" dirty="0">
                <a:solidFill>
                  <a:srgbClr val="FFFFFF"/>
                </a:solidFill>
                <a:ea typeface="+mn-lt"/>
                <a:cs typeface="+mn-lt"/>
              </a:rPr>
              <a:t> a </a:t>
            </a:r>
            <a:r>
              <a:rPr lang="en-US" b="1" i="1" dirty="0" err="1">
                <a:solidFill>
                  <a:srgbClr val="FFFFFF"/>
                </a:solidFill>
                <a:ea typeface="+mn-lt"/>
                <a:cs typeface="+mn-lt"/>
              </a:rPr>
              <a:t>dhéanamh</a:t>
            </a:r>
            <a:r>
              <a:rPr lang="en-US" b="1" i="1" dirty="0">
                <a:solidFill>
                  <a:srgbClr val="FFFFFF"/>
                </a:solidFill>
                <a:ea typeface="+mn-lt"/>
                <a:cs typeface="+mn-lt"/>
              </a:rPr>
              <a:t>!</a:t>
            </a:r>
            <a:endParaRPr lang="en-US" dirty="0">
              <a:solidFill>
                <a:srgbClr val="FFFFFF"/>
              </a:solidFill>
              <a:ea typeface="+mn-lt"/>
              <a:cs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758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A67A5-4F85-4F2D-BA64-A152089DE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Tá</a:t>
            </a:r>
            <a:r>
              <a:rPr lang="en-US" dirty="0"/>
              <a:t> </a:t>
            </a:r>
            <a:r>
              <a:rPr lang="en-US" dirty="0" err="1"/>
              <a:t>mé</a:t>
            </a:r>
            <a:r>
              <a:rPr lang="en-US" dirty="0"/>
              <a:t> ag </a:t>
            </a:r>
            <a:r>
              <a:rPr lang="en-US" dirty="0" err="1"/>
              <a:t>dul</a:t>
            </a:r>
            <a:r>
              <a:rPr lang="en-US" dirty="0"/>
              <a:t> a.....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AB67A-6B74-4871-84C9-FBD014164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 b="1" i="1" dirty="0" err="1">
                <a:solidFill>
                  <a:srgbClr val="FFFFFF"/>
                </a:solidFill>
                <a:ea typeface="+mn-lt"/>
                <a:cs typeface="+mn-lt"/>
              </a:rPr>
              <a:t>Tá</a:t>
            </a:r>
            <a:r>
              <a:rPr lang="en-US" b="1" i="1" dirty="0">
                <a:solidFill>
                  <a:srgbClr val="FFFFFF"/>
                </a:solidFill>
                <a:ea typeface="+mn-lt"/>
                <a:cs typeface="+mn-lt"/>
              </a:rPr>
              <a:t> </a:t>
            </a:r>
            <a:r>
              <a:rPr lang="en-US" b="1" i="1" dirty="0" err="1">
                <a:solidFill>
                  <a:srgbClr val="FFFFFF"/>
                </a:solidFill>
                <a:ea typeface="+mn-lt"/>
                <a:cs typeface="+mn-lt"/>
              </a:rPr>
              <a:t>mé</a:t>
            </a:r>
            <a:r>
              <a:rPr lang="en-US" b="1" i="1" dirty="0">
                <a:solidFill>
                  <a:srgbClr val="FFFFFF"/>
                </a:solidFill>
                <a:ea typeface="+mn-lt"/>
                <a:cs typeface="+mn-lt"/>
              </a:rPr>
              <a:t> </a:t>
            </a:r>
            <a:endParaRPr lang="en-US" dirty="0">
              <a:solidFill>
                <a:srgbClr val="FFFFFF"/>
              </a:solidFill>
              <a:ea typeface="+mn-lt"/>
              <a:cs typeface="+mn-lt"/>
            </a:endParaRPr>
          </a:p>
          <a:p>
            <a:r>
              <a:rPr lang="en-US" b="1" i="1" dirty="0">
                <a:solidFill>
                  <a:srgbClr val="FFFFFF"/>
                </a:solidFill>
                <a:ea typeface="+mn-lt"/>
                <a:cs typeface="+mn-lt"/>
              </a:rPr>
              <a:t>...ag </a:t>
            </a:r>
            <a:r>
              <a:rPr lang="en-US" b="1" i="1" dirty="0" err="1">
                <a:solidFill>
                  <a:srgbClr val="FFFFFF"/>
                </a:solidFill>
                <a:ea typeface="+mn-lt"/>
                <a:cs typeface="+mn-lt"/>
              </a:rPr>
              <a:t>dul</a:t>
            </a:r>
            <a:r>
              <a:rPr lang="en-US" b="1" i="1" dirty="0">
                <a:solidFill>
                  <a:srgbClr val="FFFFFF"/>
                </a:solidFill>
                <a:ea typeface="+mn-lt"/>
                <a:cs typeface="+mn-lt"/>
              </a:rPr>
              <a:t> </a:t>
            </a:r>
            <a:r>
              <a:rPr lang="en-US" b="1" i="1" dirty="0">
                <a:solidFill>
                  <a:srgbClr val="FF0000"/>
                </a:solidFill>
                <a:ea typeface="+mn-lt"/>
                <a:cs typeface="+mn-lt"/>
              </a:rPr>
              <a:t>a </a:t>
            </a:r>
            <a:r>
              <a:rPr lang="en-US" b="1" i="1" dirty="0" err="1">
                <a:solidFill>
                  <a:srgbClr val="FF0000"/>
                </a:solidFill>
                <a:ea typeface="+mn-lt"/>
                <a:cs typeface="+mn-lt"/>
              </a:rPr>
              <a:t>léamh</a:t>
            </a:r>
            <a:r>
              <a:rPr lang="en-US" b="1" i="1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r>
              <a:rPr lang="en-US" b="1" i="1" dirty="0" err="1">
                <a:solidFill>
                  <a:srgbClr val="FF0000"/>
                </a:solidFill>
                <a:ea typeface="+mn-lt"/>
                <a:cs typeface="+mn-lt"/>
              </a:rPr>
              <a:t>scéil</a:t>
            </a:r>
            <a:endParaRPr lang="en-US" dirty="0" err="1">
              <a:solidFill>
                <a:srgbClr val="FF0000"/>
              </a:solidFill>
              <a:ea typeface="+mn-lt"/>
              <a:cs typeface="+mn-lt"/>
            </a:endParaRPr>
          </a:p>
          <a:p>
            <a:r>
              <a:rPr lang="en-US" b="1" i="1" dirty="0">
                <a:solidFill>
                  <a:srgbClr val="FFFFFF"/>
                </a:solidFill>
                <a:ea typeface="+mn-lt"/>
                <a:cs typeface="+mn-lt"/>
              </a:rPr>
              <a:t>...ag </a:t>
            </a:r>
            <a:r>
              <a:rPr lang="en-US" b="1" i="1" dirty="0" err="1">
                <a:solidFill>
                  <a:srgbClr val="FFFFFF"/>
                </a:solidFill>
                <a:ea typeface="+mn-lt"/>
                <a:cs typeface="+mn-lt"/>
              </a:rPr>
              <a:t>dul</a:t>
            </a:r>
            <a:r>
              <a:rPr lang="en-US" b="1" i="1" dirty="0">
                <a:solidFill>
                  <a:srgbClr val="FFFFFF"/>
                </a:solidFill>
                <a:ea typeface="+mn-lt"/>
                <a:cs typeface="+mn-lt"/>
              </a:rPr>
              <a:t> </a:t>
            </a:r>
            <a:r>
              <a:rPr lang="en-US" b="1" i="1" dirty="0">
                <a:solidFill>
                  <a:srgbClr val="FF0000"/>
                </a:solidFill>
                <a:ea typeface="+mn-lt"/>
                <a:cs typeface="+mn-lt"/>
              </a:rPr>
              <a:t>a </a:t>
            </a:r>
            <a:r>
              <a:rPr lang="en-US" b="1" i="1" dirty="0" err="1">
                <a:solidFill>
                  <a:srgbClr val="FF0000"/>
                </a:solidFill>
                <a:ea typeface="+mn-lt"/>
                <a:cs typeface="+mn-lt"/>
              </a:rPr>
              <a:t>scríobh</a:t>
            </a:r>
            <a:r>
              <a:rPr lang="en-US" b="1" i="1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r>
              <a:rPr lang="en-US" b="1" i="1" dirty="0" err="1">
                <a:solidFill>
                  <a:srgbClr val="FF0000"/>
                </a:solidFill>
                <a:ea typeface="+mn-lt"/>
                <a:cs typeface="+mn-lt"/>
              </a:rPr>
              <a:t>plean</a:t>
            </a:r>
            <a:r>
              <a:rPr lang="en-US" b="1" i="1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r>
              <a:rPr lang="en-US" b="1" i="1" dirty="0" err="1">
                <a:solidFill>
                  <a:srgbClr val="FF0000"/>
                </a:solidFill>
                <a:ea typeface="+mn-lt"/>
                <a:cs typeface="+mn-lt"/>
              </a:rPr>
              <a:t>ceachta</a:t>
            </a:r>
            <a:endParaRPr lang="en-US" dirty="0" err="1">
              <a:solidFill>
                <a:srgbClr val="FF0000"/>
              </a:solidFill>
              <a:ea typeface="+mn-lt"/>
              <a:cs typeface="+mn-lt"/>
            </a:endParaRPr>
          </a:p>
          <a:p>
            <a:r>
              <a:rPr lang="en-US" b="1" i="1" dirty="0">
                <a:solidFill>
                  <a:srgbClr val="FFFFFF"/>
                </a:solidFill>
                <a:ea typeface="+mn-lt"/>
                <a:cs typeface="+mn-lt"/>
              </a:rPr>
              <a:t>...ag </a:t>
            </a:r>
            <a:r>
              <a:rPr lang="en-US" b="1" i="1" dirty="0" err="1">
                <a:solidFill>
                  <a:srgbClr val="FFFFFF"/>
                </a:solidFill>
                <a:ea typeface="+mn-lt"/>
                <a:cs typeface="+mn-lt"/>
              </a:rPr>
              <a:t>dul</a:t>
            </a:r>
            <a:r>
              <a:rPr lang="en-US" b="1" i="1" dirty="0">
                <a:solidFill>
                  <a:srgbClr val="FFFFFF"/>
                </a:solidFill>
                <a:ea typeface="+mn-lt"/>
                <a:cs typeface="+mn-lt"/>
              </a:rPr>
              <a:t> </a:t>
            </a:r>
            <a:r>
              <a:rPr lang="en-US" b="1" i="1" dirty="0">
                <a:solidFill>
                  <a:srgbClr val="FF0000"/>
                </a:solidFill>
                <a:ea typeface="+mn-lt"/>
                <a:cs typeface="+mn-lt"/>
              </a:rPr>
              <a:t>a </a:t>
            </a:r>
            <a:r>
              <a:rPr lang="en-US" b="1" i="1" dirty="0" err="1">
                <a:solidFill>
                  <a:srgbClr val="FF0000"/>
                </a:solidFill>
                <a:ea typeface="+mn-lt"/>
                <a:cs typeface="+mn-lt"/>
              </a:rPr>
              <a:t>chumadh</a:t>
            </a:r>
            <a:r>
              <a:rPr lang="en-US" b="1" i="1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r>
              <a:rPr lang="en-US" b="1" i="1" dirty="0" err="1">
                <a:solidFill>
                  <a:srgbClr val="FF0000"/>
                </a:solidFill>
                <a:ea typeface="+mn-lt"/>
                <a:cs typeface="+mn-lt"/>
              </a:rPr>
              <a:t>amhrán</a:t>
            </a:r>
            <a:r>
              <a:rPr lang="en-US" b="1" i="1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r>
              <a:rPr lang="en-US" b="1" i="1" dirty="0" err="1">
                <a:solidFill>
                  <a:srgbClr val="FF0000"/>
                </a:solidFill>
                <a:ea typeface="+mn-lt"/>
                <a:cs typeface="+mn-lt"/>
              </a:rPr>
              <a:t>úr</a:t>
            </a:r>
            <a:r>
              <a:rPr lang="en-US" b="1" i="1" dirty="0">
                <a:solidFill>
                  <a:srgbClr val="FFFFFF"/>
                </a:solidFill>
                <a:ea typeface="+mn-lt"/>
                <a:cs typeface="+mn-lt"/>
              </a:rPr>
              <a:t>...</a:t>
            </a:r>
            <a:endParaRPr lang="en-US" dirty="0">
              <a:solidFill>
                <a:srgbClr val="FFFFFF"/>
              </a:solidFill>
              <a:ea typeface="+mn-lt"/>
              <a:cs typeface="+mn-lt"/>
            </a:endParaRPr>
          </a:p>
          <a:p>
            <a:r>
              <a:rPr lang="en-US" b="1" i="1" dirty="0">
                <a:solidFill>
                  <a:srgbClr val="FFFFFF"/>
                </a:solidFill>
                <a:ea typeface="+mn-lt"/>
                <a:cs typeface="+mn-lt"/>
              </a:rPr>
              <a:t>...ag </a:t>
            </a:r>
            <a:r>
              <a:rPr lang="en-US" b="1" i="1" dirty="0" err="1">
                <a:solidFill>
                  <a:srgbClr val="FFFFFF"/>
                </a:solidFill>
                <a:ea typeface="+mn-lt"/>
                <a:cs typeface="+mn-lt"/>
              </a:rPr>
              <a:t>dul</a:t>
            </a:r>
            <a:r>
              <a:rPr lang="en-US" b="1" i="1" dirty="0">
                <a:solidFill>
                  <a:srgbClr val="FFFFFF"/>
                </a:solidFill>
                <a:ea typeface="+mn-lt"/>
                <a:cs typeface="+mn-lt"/>
              </a:rPr>
              <a:t> </a:t>
            </a:r>
            <a:r>
              <a:rPr lang="en-US" b="1" i="1" dirty="0">
                <a:solidFill>
                  <a:srgbClr val="FF0000"/>
                </a:solidFill>
                <a:ea typeface="+mn-lt"/>
                <a:cs typeface="+mn-lt"/>
              </a:rPr>
              <a:t>a </a:t>
            </a:r>
            <a:r>
              <a:rPr lang="en-US" b="1" i="1" dirty="0" err="1">
                <a:solidFill>
                  <a:srgbClr val="FF0000"/>
                </a:solidFill>
                <a:ea typeface="+mn-lt"/>
                <a:cs typeface="+mn-lt"/>
              </a:rPr>
              <a:t>dhearadh</a:t>
            </a:r>
            <a:r>
              <a:rPr lang="en-US" b="1" i="1" dirty="0">
                <a:solidFill>
                  <a:srgbClr val="FF0000"/>
                </a:solidFill>
                <a:ea typeface="+mn-lt"/>
                <a:cs typeface="+mn-lt"/>
              </a:rPr>
              <a:t> teach </a:t>
            </a:r>
            <a:r>
              <a:rPr lang="en-US" b="1" i="1" dirty="0" err="1">
                <a:solidFill>
                  <a:srgbClr val="FF0000"/>
                </a:solidFill>
                <a:ea typeface="+mn-lt"/>
                <a:cs typeface="+mn-lt"/>
              </a:rPr>
              <a:t>úr</a:t>
            </a:r>
            <a:endParaRPr lang="en-US" dirty="0" err="1">
              <a:solidFill>
                <a:srgbClr val="FF0000"/>
              </a:solidFill>
              <a:ea typeface="+mn-lt"/>
              <a:cs typeface="+mn-lt"/>
            </a:endParaRPr>
          </a:p>
          <a:p>
            <a:r>
              <a:rPr lang="en-US" b="1" i="1" dirty="0">
                <a:solidFill>
                  <a:srgbClr val="FFFFFF"/>
                </a:solidFill>
                <a:ea typeface="+mn-lt"/>
                <a:cs typeface="+mn-lt"/>
              </a:rPr>
              <a:t>...ag </a:t>
            </a:r>
            <a:r>
              <a:rPr lang="en-US" b="1" i="1" dirty="0" err="1">
                <a:solidFill>
                  <a:srgbClr val="FFFFFF"/>
                </a:solidFill>
                <a:ea typeface="+mn-lt"/>
                <a:cs typeface="+mn-lt"/>
              </a:rPr>
              <a:t>dul</a:t>
            </a:r>
            <a:r>
              <a:rPr lang="en-US" b="1" i="1" dirty="0">
                <a:solidFill>
                  <a:srgbClr val="FFFFFF"/>
                </a:solidFill>
                <a:ea typeface="+mn-lt"/>
                <a:cs typeface="+mn-lt"/>
              </a:rPr>
              <a:t> </a:t>
            </a:r>
            <a:r>
              <a:rPr lang="en-US" b="1" i="1" dirty="0">
                <a:solidFill>
                  <a:srgbClr val="FF0000"/>
                </a:solidFill>
                <a:ea typeface="+mn-lt"/>
                <a:cs typeface="+mn-lt"/>
              </a:rPr>
              <a:t>a </a:t>
            </a:r>
            <a:r>
              <a:rPr lang="en-US" b="1" i="1" dirty="0" err="1">
                <a:solidFill>
                  <a:srgbClr val="FF0000"/>
                </a:solidFill>
                <a:ea typeface="+mn-lt"/>
                <a:cs typeface="+mn-lt"/>
              </a:rPr>
              <a:t>mhúchadh</a:t>
            </a:r>
            <a:r>
              <a:rPr lang="en-US" b="1" i="1" dirty="0">
                <a:solidFill>
                  <a:srgbClr val="FF0000"/>
                </a:solidFill>
                <a:ea typeface="+mn-lt"/>
                <a:cs typeface="+mn-lt"/>
              </a:rPr>
              <a:t> an </a:t>
            </a:r>
            <a:r>
              <a:rPr lang="en-US" b="1" i="1" dirty="0" err="1">
                <a:solidFill>
                  <a:srgbClr val="FF0000"/>
                </a:solidFill>
                <a:ea typeface="+mn-lt"/>
                <a:cs typeface="+mn-lt"/>
              </a:rPr>
              <a:t>tsolais</a:t>
            </a:r>
            <a:endParaRPr lang="en-US" dirty="0" err="1">
              <a:solidFill>
                <a:srgbClr val="FF0000"/>
              </a:solidFill>
              <a:ea typeface="+mn-lt"/>
              <a:cs typeface="+mn-lt"/>
            </a:endParaRPr>
          </a:p>
          <a:p>
            <a:r>
              <a:rPr lang="en-US" b="1" i="1" dirty="0">
                <a:solidFill>
                  <a:srgbClr val="FF0000"/>
                </a:solidFill>
              </a:rPr>
              <a:t>….ag </a:t>
            </a:r>
            <a:r>
              <a:rPr lang="en-US" b="1" i="1" dirty="0" err="1">
                <a:solidFill>
                  <a:srgbClr val="FF0000"/>
                </a:solidFill>
              </a:rPr>
              <a:t>dul</a:t>
            </a:r>
            <a:r>
              <a:rPr lang="en-US" b="1" i="1" dirty="0">
                <a:solidFill>
                  <a:srgbClr val="FF0000"/>
                </a:solidFill>
              </a:rPr>
              <a:t> a </a:t>
            </a:r>
            <a:r>
              <a:rPr lang="en-US" b="1" i="1" dirty="0" err="1">
                <a:solidFill>
                  <a:srgbClr val="FF0000"/>
                </a:solidFill>
              </a:rPr>
              <a:t>mharcáil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na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hoibre</a:t>
            </a:r>
          </a:p>
          <a:p>
            <a:r>
              <a:rPr lang="en-US" b="1" i="1" dirty="0">
                <a:solidFill>
                  <a:srgbClr val="FF0000"/>
                </a:solidFill>
              </a:rPr>
              <a:t>...ag </a:t>
            </a:r>
            <a:r>
              <a:rPr lang="en-US" b="1" i="1" dirty="0" err="1">
                <a:solidFill>
                  <a:srgbClr val="FF0000"/>
                </a:solidFill>
              </a:rPr>
              <a:t>dul</a:t>
            </a:r>
            <a:r>
              <a:rPr lang="en-US" b="1" i="1" dirty="0">
                <a:solidFill>
                  <a:srgbClr val="FF0000"/>
                </a:solidFill>
              </a:rPr>
              <a:t> a </a:t>
            </a:r>
            <a:r>
              <a:rPr lang="en-US" b="1" i="1" dirty="0" err="1">
                <a:solidFill>
                  <a:srgbClr val="FF0000"/>
                </a:solidFill>
              </a:rPr>
              <a:t>chluinstin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bhur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gcuid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freagraí</a:t>
            </a:r>
            <a:endParaRPr lang="en-US" b="1" i="1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593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FAC8C-AE67-4EF4-A76F-C32865EF3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ainmfhocail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F4A91-23FF-4001-AD30-279F9B134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FFFFFF"/>
                </a:solidFill>
              </a:rPr>
              <a:t>Cuir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isteach</a:t>
            </a:r>
            <a:r>
              <a:rPr lang="en-US" dirty="0">
                <a:solidFill>
                  <a:srgbClr val="FFFFFF"/>
                </a:solidFill>
              </a:rPr>
              <a:t> an </a:t>
            </a:r>
            <a:r>
              <a:rPr lang="en-US" dirty="0" err="1">
                <a:solidFill>
                  <a:srgbClr val="FFFFFF"/>
                </a:solidFill>
              </a:rPr>
              <a:t>leagan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ceart</a:t>
            </a:r>
            <a:r>
              <a:rPr lang="en-US" dirty="0">
                <a:solidFill>
                  <a:srgbClr val="FFFFFF"/>
                </a:solidFill>
              </a:rPr>
              <a:t> den </a:t>
            </a:r>
            <a:r>
              <a:rPr lang="en-US" dirty="0" err="1">
                <a:solidFill>
                  <a:srgbClr val="FFFFFF"/>
                </a:solidFill>
              </a:rPr>
              <a:t>fhocal</a:t>
            </a:r>
            <a:r>
              <a:rPr lang="en-US" dirty="0">
                <a:solidFill>
                  <a:srgbClr val="FFFFFF"/>
                </a:solidFill>
              </a:rPr>
              <a:t> 'cat'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pPr marL="514350" indent="-514350">
              <a:buAutoNum type="arabicPeriod"/>
            </a:pPr>
            <a:r>
              <a:rPr lang="en-US" dirty="0" err="1">
                <a:solidFill>
                  <a:srgbClr val="FFFFFF"/>
                </a:solidFill>
              </a:rPr>
              <a:t>Ar</a:t>
            </a:r>
            <a:r>
              <a:rPr lang="en-US" dirty="0">
                <a:solidFill>
                  <a:srgbClr val="FFFFFF"/>
                </a:solidFill>
              </a:rPr>
              <a:t> </a:t>
            </a:r>
            <a:r>
              <a:rPr lang="en-US" dirty="0" err="1">
                <a:solidFill>
                  <a:srgbClr val="FFFFFF"/>
                </a:solidFill>
              </a:rPr>
              <a:t>mhaithe</a:t>
            </a:r>
            <a:r>
              <a:rPr lang="en-US" dirty="0">
                <a:solidFill>
                  <a:srgbClr val="FFFFFF"/>
                </a:solidFill>
              </a:rPr>
              <a:t> leis </a:t>
            </a:r>
            <a:r>
              <a:rPr lang="en-US" dirty="0" err="1">
                <a:solidFill>
                  <a:srgbClr val="FFFFFF"/>
                </a:solidFill>
              </a:rPr>
              <a:t>féin</a:t>
            </a:r>
            <a:r>
              <a:rPr lang="en-US" dirty="0">
                <a:solidFill>
                  <a:srgbClr val="FFFFFF"/>
                </a:solidFill>
              </a:rPr>
              <a:t> a </a:t>
            </a:r>
            <a:r>
              <a:rPr lang="en-US" dirty="0" err="1">
                <a:solidFill>
                  <a:srgbClr val="FFFFFF"/>
                </a:solidFill>
              </a:rPr>
              <a:t>bíos</a:t>
            </a:r>
            <a:r>
              <a:rPr lang="en-US" dirty="0">
                <a:solidFill>
                  <a:srgbClr val="FFFFFF"/>
                </a:solidFill>
              </a:rPr>
              <a:t> an___ ag </a:t>
            </a:r>
            <a:r>
              <a:rPr lang="en-US" dirty="0" err="1">
                <a:solidFill>
                  <a:srgbClr val="FFFFFF"/>
                </a:solidFill>
              </a:rPr>
              <a:t>crónán</a:t>
            </a:r>
            <a:r>
              <a:rPr lang="en-US" dirty="0">
                <a:solidFill>
                  <a:srgbClr val="FFFFFF"/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en-US" dirty="0" err="1">
                <a:solidFill>
                  <a:srgbClr val="FFFFFF"/>
                </a:solidFill>
              </a:rPr>
              <a:t>Cá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bhfuil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babhla</a:t>
            </a:r>
            <a:r>
              <a:rPr lang="en-US" dirty="0">
                <a:solidFill>
                  <a:srgbClr val="FFFFFF"/>
                </a:solidFill>
              </a:rPr>
              <a:t> (+ an + cat) ?</a:t>
            </a:r>
          </a:p>
          <a:p>
            <a:pPr marL="514350" indent="-514350">
              <a:buAutoNum type="arabicPeriod"/>
            </a:pPr>
            <a:r>
              <a:rPr lang="en-US" dirty="0" err="1">
                <a:solidFill>
                  <a:srgbClr val="FFFFFF"/>
                </a:solidFill>
              </a:rPr>
              <a:t>Tá</a:t>
            </a:r>
            <a:r>
              <a:rPr lang="en-US" dirty="0">
                <a:solidFill>
                  <a:srgbClr val="FFFFFF"/>
                </a:solidFill>
              </a:rPr>
              <a:t> (+ </a:t>
            </a:r>
            <a:r>
              <a:rPr lang="en-US" dirty="0" err="1">
                <a:solidFill>
                  <a:srgbClr val="FFFFFF"/>
                </a:solidFill>
              </a:rPr>
              <a:t>na</a:t>
            </a:r>
            <a:r>
              <a:rPr lang="en-US" dirty="0">
                <a:solidFill>
                  <a:srgbClr val="FFFFFF"/>
                </a:solidFill>
              </a:rPr>
              <a:t> + cat) </a:t>
            </a:r>
            <a:r>
              <a:rPr lang="en-US" dirty="0" err="1">
                <a:solidFill>
                  <a:srgbClr val="FFFFFF"/>
                </a:solidFill>
              </a:rPr>
              <a:t>amuigh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agus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iad</a:t>
            </a:r>
            <a:r>
              <a:rPr lang="en-US" dirty="0">
                <a:solidFill>
                  <a:srgbClr val="FFFFFF"/>
                </a:solidFill>
              </a:rPr>
              <a:t> ag </a:t>
            </a:r>
            <a:r>
              <a:rPr lang="en-US" dirty="0" err="1">
                <a:solidFill>
                  <a:srgbClr val="FFFFFF"/>
                </a:solidFill>
              </a:rPr>
              <a:t>sceamhlaigh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leo</a:t>
            </a:r>
            <a:r>
              <a:rPr lang="en-US" dirty="0">
                <a:solidFill>
                  <a:srgbClr val="FFFFFF"/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FFFFFF"/>
                </a:solidFill>
              </a:rPr>
              <a:t>Corr (+ </a:t>
            </a:r>
            <a:r>
              <a:rPr lang="en-US" dirty="0" err="1">
                <a:solidFill>
                  <a:srgbClr val="FFFFFF"/>
                </a:solidFill>
              </a:rPr>
              <a:t>na</a:t>
            </a:r>
            <a:r>
              <a:rPr lang="en-US" dirty="0">
                <a:solidFill>
                  <a:srgbClr val="FFFFFF"/>
                </a:solidFill>
              </a:rPr>
              <a:t> + cat) a </a:t>
            </a:r>
            <a:r>
              <a:rPr lang="en-US" dirty="0" err="1">
                <a:solidFill>
                  <a:srgbClr val="FFFFFF"/>
                </a:solidFill>
              </a:rPr>
              <a:t>thugtar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ar</a:t>
            </a:r>
            <a:r>
              <a:rPr lang="en-US" dirty="0">
                <a:solidFill>
                  <a:srgbClr val="FFFFFF"/>
                </a:solidFill>
              </a:rPr>
              <a:t> an </a:t>
            </a:r>
            <a:r>
              <a:rPr lang="en-US" dirty="0" err="1">
                <a:solidFill>
                  <a:srgbClr val="FFFFFF"/>
                </a:solidFill>
              </a:rPr>
              <a:t>áit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seo</a:t>
            </a:r>
            <a:r>
              <a:rPr lang="en-US" dirty="0">
                <a:solidFill>
                  <a:srgbClr val="FFFFFF"/>
                </a:solidFill>
              </a:rPr>
              <a:t>.</a:t>
            </a:r>
          </a:p>
          <a:p>
            <a:pPr marL="514350" indent="-514350">
              <a:buAutoNum type="arabicPeriod"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2343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F669E-2B8D-4523-A2F7-BB39F80D9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Tabhair</a:t>
            </a:r>
            <a:r>
              <a:rPr lang="en-US" dirty="0"/>
              <a:t> do </a:t>
            </a:r>
            <a:r>
              <a:rPr lang="en-US" dirty="0" err="1"/>
              <a:t>d'aire</a:t>
            </a:r>
            <a:r>
              <a:rPr lang="en-US" dirty="0"/>
              <a:t>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7FDC1-4378-4EBF-80BB-048C62531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The girl would make sure that she didn’t fail the subject again. (</a:t>
            </a:r>
            <a:r>
              <a:rPr lang="en-US" b="1" dirty="0" err="1">
                <a:solidFill>
                  <a:srgbClr val="FFFFFF"/>
                </a:solidFill>
                <a:ea typeface="+mn-lt"/>
                <a:cs typeface="+mn-lt"/>
              </a:rPr>
              <a:t>tabhair</a:t>
            </a:r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 do </a:t>
            </a:r>
            <a:r>
              <a:rPr lang="en-US" b="1" dirty="0" err="1">
                <a:solidFill>
                  <a:srgbClr val="FFFFFF"/>
                </a:solidFill>
                <a:ea typeface="+mn-lt"/>
                <a:cs typeface="+mn-lt"/>
              </a:rPr>
              <a:t>d’aire</a:t>
            </a:r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)</a:t>
            </a:r>
            <a:endParaRPr lang="en-US" dirty="0">
              <a:solidFill>
                <a:srgbClr val="FFFFFF"/>
              </a:solidFill>
              <a:ea typeface="+mn-lt"/>
              <a:cs typeface="+mn-lt"/>
            </a:endParaRPr>
          </a:p>
          <a:p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Bhéarfadh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 (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thabharfadh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)an 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cailín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dá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haire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nach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dteipfeadh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uirthi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 san 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ábhar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 sin 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arís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.</a:t>
            </a:r>
            <a:endParaRPr lang="en-US" dirty="0">
              <a:solidFill>
                <a:srgbClr val="FF0000"/>
              </a:solidFill>
              <a:ea typeface="+mn-lt"/>
              <a:cs typeface="+mn-lt"/>
            </a:endParaRPr>
          </a:p>
          <a:p>
            <a:endParaRPr lang="en-US" dirty="0">
              <a:ea typeface="+mn-lt"/>
              <a:cs typeface="+mn-lt"/>
            </a:endParaRPr>
          </a:p>
          <a:p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Make sure you don’t let...</a:t>
            </a:r>
            <a:endParaRPr lang="en-US" dirty="0">
              <a:solidFill>
                <a:srgbClr val="FFFFFF"/>
              </a:solidFill>
              <a:ea typeface="+mn-lt"/>
              <a:cs typeface="+mn-lt"/>
            </a:endParaRPr>
          </a:p>
          <a:p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Tabhair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 do 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d’aire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nach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ligeann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tú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....</a:t>
            </a:r>
            <a:endParaRPr lang="en-US" dirty="0">
              <a:solidFill>
                <a:srgbClr val="FF0000"/>
              </a:solidFill>
              <a:ea typeface="+mn-lt"/>
              <a:cs typeface="+mn-lt"/>
            </a:endParaRPr>
          </a:p>
          <a:p>
            <a:endParaRPr lang="en-US" dirty="0">
              <a:solidFill>
                <a:srgbClr val="FF0000"/>
              </a:solidFill>
              <a:ea typeface="+mn-lt"/>
              <a:cs typeface="+mn-lt"/>
            </a:endParaRPr>
          </a:p>
          <a:p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Take note that the class has been cancelled.</a:t>
            </a:r>
            <a:endParaRPr lang="en-US" dirty="0">
              <a:solidFill>
                <a:srgbClr val="FFFFFF"/>
              </a:solidFill>
              <a:ea typeface="+mn-lt"/>
              <a:cs typeface="+mn-lt"/>
            </a:endParaRPr>
          </a:p>
          <a:p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Tabhair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 do 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d’aire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 go 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bhfuil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 an rang 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curtha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ar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ceal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.</a:t>
            </a:r>
            <a:endParaRPr lang="en-US" dirty="0">
              <a:solidFill>
                <a:srgbClr val="FF0000"/>
              </a:solidFill>
              <a:ea typeface="+mn-lt"/>
              <a:cs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898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8EB58-854D-4EFE-B53D-6DCDABCB5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tí</a:t>
            </a:r>
            <a:r>
              <a:rPr lang="en-US" dirty="0"/>
              <a:t>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9F769-5800-475A-86D8-E9B5A4B27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I was about to go away.</a:t>
            </a:r>
            <a:endParaRPr lang="en-US" dirty="0">
              <a:solidFill>
                <a:srgbClr val="FFFFFF"/>
              </a:solidFill>
              <a:ea typeface="+mn-lt"/>
              <a:cs typeface="+mn-lt"/>
            </a:endParaRPr>
          </a:p>
          <a:p>
            <a:r>
              <a:rPr lang="en-US" b="1" dirty="0" err="1">
                <a:solidFill>
                  <a:srgbClr val="FFFFFF"/>
                </a:solidFill>
                <a:ea typeface="+mn-lt"/>
                <a:cs typeface="+mn-lt"/>
              </a:rPr>
              <a:t>Bhí</a:t>
            </a:r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FFFFFF"/>
                </a:solidFill>
                <a:ea typeface="+mn-lt"/>
                <a:cs typeface="+mn-lt"/>
              </a:rPr>
              <a:t>mé</a:t>
            </a:r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  </a:t>
            </a:r>
            <a:endParaRPr lang="en-US" dirty="0">
              <a:solidFill>
                <a:srgbClr val="FFFFFF"/>
              </a:solidFill>
              <a:ea typeface="+mn-lt"/>
              <a:cs typeface="+mn-lt"/>
            </a:endParaRPr>
          </a:p>
          <a:p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...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ar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tí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  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imeacht</a:t>
            </a:r>
            <a:endParaRPr lang="en-US" dirty="0" err="1">
              <a:solidFill>
                <a:srgbClr val="FF0000"/>
              </a:solidFill>
              <a:ea typeface="+mn-lt"/>
              <a:cs typeface="+mn-lt"/>
            </a:endParaRPr>
          </a:p>
          <a:p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...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ar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tí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 sin a 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rá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leat</a:t>
            </a:r>
            <a:endParaRPr lang="en-US" dirty="0" err="1">
              <a:solidFill>
                <a:srgbClr val="FF0000"/>
              </a:solidFill>
              <a:ea typeface="+mn-lt"/>
              <a:cs typeface="+mn-lt"/>
            </a:endParaRPr>
          </a:p>
          <a:p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...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ar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tí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 sin a 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mhíniú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duit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sular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labhair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tú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...</a:t>
            </a:r>
            <a:endParaRPr lang="en-US" dirty="0">
              <a:solidFill>
                <a:srgbClr val="FF0000"/>
              </a:solidFill>
              <a:ea typeface="+mn-lt"/>
              <a:cs typeface="+mn-lt"/>
            </a:endParaRPr>
          </a:p>
          <a:p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...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ar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tí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slán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agus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beannacht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 a 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fhágáil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agat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 ach 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fanfaidh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mé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tamall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endParaRPr lang="en-US" dirty="0">
              <a:solidFill>
                <a:srgbClr val="FF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beag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eile</a:t>
            </a:r>
            <a:endParaRPr lang="en-US" dirty="0" err="1">
              <a:solidFill>
                <a:srgbClr val="FF0000"/>
              </a:solidFill>
              <a:ea typeface="+mn-lt"/>
              <a:cs typeface="+mn-lt"/>
            </a:endParaRPr>
          </a:p>
          <a:p>
            <a:endParaRPr lang="en-US" dirty="0">
              <a:ea typeface="+mn-lt"/>
              <a:cs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9297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D145F-70BC-4652-B667-51DBFCABE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Tá</a:t>
            </a:r>
            <a:r>
              <a:rPr lang="en-US" dirty="0"/>
              <a:t> </a:t>
            </a:r>
            <a:r>
              <a:rPr lang="en-US" dirty="0" err="1"/>
              <a:t>rún</a:t>
            </a:r>
            <a:r>
              <a:rPr lang="en-US" dirty="0"/>
              <a:t> </a:t>
            </a:r>
            <a:r>
              <a:rPr lang="en-US" dirty="0" err="1"/>
              <a:t>agam</a:t>
            </a:r>
            <a:r>
              <a:rPr lang="en-US" dirty="0"/>
              <a:t>/</a:t>
            </a:r>
            <a:r>
              <a:rPr lang="en-US" dirty="0" err="1"/>
              <a:t>tá</a:t>
            </a:r>
            <a:r>
              <a:rPr lang="en-US" dirty="0"/>
              <a:t> </a:t>
            </a:r>
            <a:r>
              <a:rPr lang="en-US" dirty="0" err="1"/>
              <a:t>mé</a:t>
            </a:r>
            <a:r>
              <a:rPr lang="en-US" dirty="0"/>
              <a:t> ag </a:t>
            </a:r>
            <a:r>
              <a:rPr lang="en-US" dirty="0" err="1"/>
              <a:t>brath</a:t>
            </a:r>
            <a:r>
              <a:rPr lang="en-US" dirty="0"/>
              <a:t>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4FD7F-7580-4C84-88C5-3C7CFF789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I intend to speak to your parents.</a:t>
            </a:r>
            <a:endParaRPr lang="en-US" dirty="0">
              <a:solidFill>
                <a:srgbClr val="FFFFFF"/>
              </a:solidFill>
              <a:ea typeface="+mn-lt"/>
              <a:cs typeface="+mn-lt"/>
            </a:endParaRPr>
          </a:p>
          <a:p>
            <a:r>
              <a:rPr lang="en-US" b="1" i="1" dirty="0" err="1">
                <a:solidFill>
                  <a:srgbClr val="00B0F0"/>
                </a:solidFill>
                <a:ea typeface="+mn-lt"/>
                <a:cs typeface="+mn-lt"/>
              </a:rPr>
              <a:t>Tá</a:t>
            </a:r>
            <a:r>
              <a:rPr lang="en-US" b="1" i="1" dirty="0">
                <a:solidFill>
                  <a:srgbClr val="00B0F0"/>
                </a:solidFill>
                <a:ea typeface="+mn-lt"/>
                <a:cs typeface="+mn-lt"/>
              </a:rPr>
              <a:t> </a:t>
            </a:r>
            <a:r>
              <a:rPr lang="en-US" b="1" i="1" dirty="0" err="1">
                <a:solidFill>
                  <a:srgbClr val="00B0F0"/>
                </a:solidFill>
                <a:ea typeface="+mn-lt"/>
                <a:cs typeface="+mn-lt"/>
              </a:rPr>
              <a:t>rún</a:t>
            </a:r>
            <a:r>
              <a:rPr lang="en-US" b="1" i="1" dirty="0">
                <a:solidFill>
                  <a:srgbClr val="00B0F0"/>
                </a:solidFill>
                <a:ea typeface="+mn-lt"/>
                <a:cs typeface="+mn-lt"/>
              </a:rPr>
              <a:t> </a:t>
            </a:r>
            <a:r>
              <a:rPr lang="en-US" b="1" i="1" dirty="0" err="1">
                <a:solidFill>
                  <a:srgbClr val="00B0F0"/>
                </a:solidFill>
                <a:ea typeface="+mn-lt"/>
                <a:cs typeface="+mn-lt"/>
              </a:rPr>
              <a:t>agam</a:t>
            </a:r>
            <a:r>
              <a:rPr lang="en-US" b="1" i="1" dirty="0">
                <a:solidFill>
                  <a:srgbClr val="00B0F0"/>
                </a:solidFill>
                <a:ea typeface="+mn-lt"/>
                <a:cs typeface="+mn-lt"/>
              </a:rPr>
              <a:t>/</a:t>
            </a:r>
            <a:r>
              <a:rPr lang="en-US" b="1" i="1" dirty="0" err="1">
                <a:solidFill>
                  <a:srgbClr val="00B0F0"/>
                </a:solidFill>
                <a:ea typeface="+mn-lt"/>
                <a:cs typeface="+mn-lt"/>
              </a:rPr>
              <a:t>tá</a:t>
            </a:r>
            <a:r>
              <a:rPr lang="en-US" b="1" i="1" dirty="0">
                <a:solidFill>
                  <a:srgbClr val="00B0F0"/>
                </a:solidFill>
                <a:ea typeface="+mn-lt"/>
                <a:cs typeface="+mn-lt"/>
              </a:rPr>
              <a:t> </a:t>
            </a:r>
            <a:r>
              <a:rPr lang="en-US" b="1" i="1" dirty="0" err="1">
                <a:solidFill>
                  <a:srgbClr val="00B0F0"/>
                </a:solidFill>
                <a:ea typeface="+mn-lt"/>
                <a:cs typeface="+mn-lt"/>
              </a:rPr>
              <a:t>mé</a:t>
            </a:r>
            <a:r>
              <a:rPr lang="en-US" b="1" i="1" dirty="0">
                <a:solidFill>
                  <a:srgbClr val="00B0F0"/>
                </a:solidFill>
                <a:ea typeface="+mn-lt"/>
                <a:cs typeface="+mn-lt"/>
              </a:rPr>
              <a:t> ag </a:t>
            </a:r>
            <a:r>
              <a:rPr lang="en-US" b="1" i="1" dirty="0" err="1">
                <a:solidFill>
                  <a:srgbClr val="00B0F0"/>
                </a:solidFill>
                <a:ea typeface="+mn-lt"/>
                <a:cs typeface="+mn-lt"/>
              </a:rPr>
              <a:t>brath</a:t>
            </a:r>
            <a:r>
              <a:rPr lang="en-US" b="1" i="1" dirty="0">
                <a:solidFill>
                  <a:srgbClr val="00B0F0"/>
                </a:solidFill>
                <a:ea typeface="+mn-lt"/>
                <a:cs typeface="+mn-lt"/>
              </a:rPr>
              <a:t> </a:t>
            </a:r>
            <a:endParaRPr lang="en-US" dirty="0">
              <a:solidFill>
                <a:srgbClr val="00B0F0"/>
              </a:solidFill>
              <a:ea typeface="+mn-lt"/>
              <a:cs typeface="+mn-lt"/>
            </a:endParaRPr>
          </a:p>
          <a:p>
            <a:r>
              <a:rPr lang="en-US" b="1" i="1" dirty="0">
                <a:solidFill>
                  <a:srgbClr val="00B0F0"/>
                </a:solidFill>
                <a:ea typeface="+mn-lt"/>
                <a:cs typeface="+mn-lt"/>
              </a:rPr>
              <a:t>...</a:t>
            </a:r>
            <a:r>
              <a:rPr lang="en-US" b="1" i="1" dirty="0" err="1">
                <a:solidFill>
                  <a:srgbClr val="00B0F0"/>
                </a:solidFill>
                <a:ea typeface="+mn-lt"/>
                <a:cs typeface="+mn-lt"/>
              </a:rPr>
              <a:t>labhairt</a:t>
            </a:r>
            <a:r>
              <a:rPr lang="en-US" b="1" i="1" dirty="0">
                <a:solidFill>
                  <a:srgbClr val="00B0F0"/>
                </a:solidFill>
                <a:ea typeface="+mn-lt"/>
                <a:cs typeface="+mn-lt"/>
              </a:rPr>
              <a:t> le do </a:t>
            </a:r>
            <a:r>
              <a:rPr lang="en-US" b="1" i="1" dirty="0" err="1">
                <a:solidFill>
                  <a:srgbClr val="00B0F0"/>
                </a:solidFill>
                <a:ea typeface="+mn-lt"/>
                <a:cs typeface="+mn-lt"/>
              </a:rPr>
              <a:t>thuismitheoirí</a:t>
            </a:r>
            <a:endParaRPr lang="en-US" dirty="0" err="1">
              <a:solidFill>
                <a:srgbClr val="00B0F0"/>
              </a:solidFill>
              <a:ea typeface="+mn-lt"/>
              <a:cs typeface="+mn-lt"/>
            </a:endParaRPr>
          </a:p>
          <a:p>
            <a:r>
              <a:rPr lang="en-US" b="1" i="1" dirty="0">
                <a:solidFill>
                  <a:srgbClr val="00B0F0"/>
                </a:solidFill>
                <a:ea typeface="+mn-lt"/>
                <a:cs typeface="+mn-lt"/>
              </a:rPr>
              <a:t>...</a:t>
            </a:r>
            <a:r>
              <a:rPr lang="en-US" b="1" i="1" dirty="0" err="1">
                <a:solidFill>
                  <a:srgbClr val="00B0F0"/>
                </a:solidFill>
                <a:ea typeface="+mn-lt"/>
                <a:cs typeface="+mn-lt"/>
              </a:rPr>
              <a:t>scríobh</a:t>
            </a:r>
            <a:r>
              <a:rPr lang="en-US" b="1" i="1" dirty="0">
                <a:solidFill>
                  <a:srgbClr val="00B0F0"/>
                </a:solidFill>
                <a:ea typeface="+mn-lt"/>
                <a:cs typeface="+mn-lt"/>
              </a:rPr>
              <a:t> </a:t>
            </a:r>
            <a:r>
              <a:rPr lang="en-US" b="1" i="1" dirty="0" err="1">
                <a:solidFill>
                  <a:srgbClr val="00B0F0"/>
                </a:solidFill>
                <a:ea typeface="+mn-lt"/>
                <a:cs typeface="+mn-lt"/>
              </a:rPr>
              <a:t>chuig</a:t>
            </a:r>
            <a:r>
              <a:rPr lang="en-US" b="1" i="1" dirty="0">
                <a:solidFill>
                  <a:srgbClr val="00B0F0"/>
                </a:solidFill>
                <a:ea typeface="+mn-lt"/>
                <a:cs typeface="+mn-lt"/>
              </a:rPr>
              <a:t> do </a:t>
            </a:r>
            <a:r>
              <a:rPr lang="en-US" b="1" i="1" dirty="0" err="1">
                <a:solidFill>
                  <a:srgbClr val="00B0F0"/>
                </a:solidFill>
                <a:ea typeface="+mn-lt"/>
                <a:cs typeface="+mn-lt"/>
              </a:rPr>
              <a:t>mhuintir</a:t>
            </a:r>
            <a:endParaRPr lang="en-US" dirty="0" err="1">
              <a:solidFill>
                <a:srgbClr val="00B0F0"/>
              </a:solidFill>
              <a:ea typeface="+mn-lt"/>
              <a:cs typeface="+mn-lt"/>
            </a:endParaRPr>
          </a:p>
          <a:p>
            <a:r>
              <a:rPr lang="en-US" b="1" i="1" dirty="0">
                <a:solidFill>
                  <a:srgbClr val="00B0F0"/>
                </a:solidFill>
                <a:ea typeface="+mn-lt"/>
                <a:cs typeface="+mn-lt"/>
              </a:rPr>
              <a:t>...</a:t>
            </a:r>
            <a:r>
              <a:rPr lang="en-US" b="1" i="1" dirty="0" err="1">
                <a:solidFill>
                  <a:srgbClr val="00B0F0"/>
                </a:solidFill>
                <a:ea typeface="+mn-lt"/>
                <a:cs typeface="+mn-lt"/>
              </a:rPr>
              <a:t>glaoch</a:t>
            </a:r>
            <a:r>
              <a:rPr lang="en-US" b="1" i="1" dirty="0">
                <a:solidFill>
                  <a:srgbClr val="00B0F0"/>
                </a:solidFill>
                <a:ea typeface="+mn-lt"/>
                <a:cs typeface="+mn-lt"/>
              </a:rPr>
              <a:t> </a:t>
            </a:r>
            <a:r>
              <a:rPr lang="en-US" b="1" i="1" dirty="0" err="1">
                <a:solidFill>
                  <a:srgbClr val="00B0F0"/>
                </a:solidFill>
                <a:ea typeface="+mn-lt"/>
                <a:cs typeface="+mn-lt"/>
              </a:rPr>
              <a:t>gutháin</a:t>
            </a:r>
            <a:r>
              <a:rPr lang="en-US" b="1" i="1" dirty="0">
                <a:solidFill>
                  <a:srgbClr val="00B0F0"/>
                </a:solidFill>
                <a:ea typeface="+mn-lt"/>
                <a:cs typeface="+mn-lt"/>
              </a:rPr>
              <a:t> a chur </a:t>
            </a:r>
            <a:r>
              <a:rPr lang="en-US" b="1" i="1" dirty="0" err="1">
                <a:solidFill>
                  <a:srgbClr val="00B0F0"/>
                </a:solidFill>
                <a:ea typeface="+mn-lt"/>
                <a:cs typeface="+mn-lt"/>
              </a:rPr>
              <a:t>ar</a:t>
            </a:r>
            <a:r>
              <a:rPr lang="en-US" b="1" i="1" dirty="0">
                <a:solidFill>
                  <a:srgbClr val="00B0F0"/>
                </a:solidFill>
                <a:ea typeface="+mn-lt"/>
                <a:cs typeface="+mn-lt"/>
              </a:rPr>
              <a:t> do </a:t>
            </a:r>
            <a:r>
              <a:rPr lang="en-US" b="1" i="1" dirty="0" err="1">
                <a:solidFill>
                  <a:srgbClr val="00B0F0"/>
                </a:solidFill>
                <a:ea typeface="+mn-lt"/>
                <a:cs typeface="+mn-lt"/>
              </a:rPr>
              <a:t>mháthair</a:t>
            </a:r>
            <a:endParaRPr lang="en-US" dirty="0" err="1">
              <a:solidFill>
                <a:srgbClr val="00B0F0"/>
              </a:solidFill>
              <a:ea typeface="+mn-lt"/>
              <a:cs typeface="+mn-lt"/>
            </a:endParaRPr>
          </a:p>
          <a:p>
            <a:endParaRPr lang="en-US" dirty="0">
              <a:solidFill>
                <a:srgbClr val="00B0F0"/>
              </a:solidFill>
              <a:ea typeface="+mn-lt"/>
              <a:cs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5048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3F572-4146-4964-A296-CCA95FEDD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indéanta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3A86C-2151-4C7C-B999-BD854D377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You should not have taken Paul’s book.</a:t>
            </a:r>
            <a:endParaRPr lang="en-US" dirty="0">
              <a:solidFill>
                <a:srgbClr val="FFFFFF"/>
              </a:solidFill>
              <a:ea typeface="+mn-lt"/>
              <a:cs typeface="+mn-lt"/>
            </a:endParaRPr>
          </a:p>
          <a:p>
            <a:endParaRPr lang="en-US" b="1" dirty="0">
              <a:solidFill>
                <a:srgbClr val="FFFFFF"/>
              </a:solidFill>
              <a:ea typeface="+mn-lt"/>
              <a:cs typeface="+mn-lt"/>
            </a:endParaRPr>
          </a:p>
          <a:p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Ní </a:t>
            </a:r>
            <a:r>
              <a:rPr lang="en-US" b="1" dirty="0" err="1">
                <a:solidFill>
                  <a:srgbClr val="FFFFFF"/>
                </a:solidFill>
                <a:ea typeface="+mn-lt"/>
                <a:cs typeface="+mn-lt"/>
              </a:rPr>
              <a:t>raibh</a:t>
            </a:r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FFFFFF"/>
                </a:solidFill>
                <a:ea typeface="+mn-lt"/>
                <a:cs typeface="+mn-lt"/>
              </a:rPr>
              <a:t>sé</a:t>
            </a:r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00B0F0"/>
                </a:solidFill>
                <a:ea typeface="+mn-lt"/>
                <a:cs typeface="+mn-lt"/>
              </a:rPr>
              <a:t>indéanta</a:t>
            </a:r>
            <a:r>
              <a:rPr lang="en-US" b="1" dirty="0">
                <a:solidFill>
                  <a:srgbClr val="00B0F0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FFFFFF"/>
                </a:solidFill>
                <a:ea typeface="+mn-lt"/>
                <a:cs typeface="+mn-lt"/>
              </a:rPr>
              <a:t>agat</a:t>
            </a:r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FFFFFF"/>
                </a:solidFill>
                <a:ea typeface="+mn-lt"/>
                <a:cs typeface="+mn-lt"/>
              </a:rPr>
              <a:t>leabhar</a:t>
            </a:r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 Phóil a </a:t>
            </a:r>
            <a:r>
              <a:rPr lang="en-US" b="1" dirty="0" err="1">
                <a:solidFill>
                  <a:srgbClr val="FFFFFF"/>
                </a:solidFill>
                <a:ea typeface="+mn-lt"/>
                <a:cs typeface="+mn-lt"/>
              </a:rPr>
              <a:t>thabhairt</a:t>
            </a:r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FFFFFF"/>
                </a:solidFill>
                <a:ea typeface="+mn-lt"/>
                <a:cs typeface="+mn-lt"/>
              </a:rPr>
              <a:t>leat</a:t>
            </a:r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. </a:t>
            </a:r>
            <a:endParaRPr lang="en-US">
              <a:solidFill>
                <a:srgbClr val="FFFFFF"/>
              </a:solidFill>
              <a:ea typeface="+mn-lt"/>
              <a:cs typeface="+mn-lt"/>
            </a:endParaRPr>
          </a:p>
          <a:p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Ní </a:t>
            </a:r>
            <a:r>
              <a:rPr lang="en-US" b="1" dirty="0" err="1">
                <a:solidFill>
                  <a:srgbClr val="FFFFFF"/>
                </a:solidFill>
                <a:ea typeface="+mn-lt"/>
                <a:cs typeface="+mn-lt"/>
              </a:rPr>
              <a:t>raibh</a:t>
            </a:r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FFFFFF"/>
                </a:solidFill>
                <a:ea typeface="+mn-lt"/>
                <a:cs typeface="+mn-lt"/>
              </a:rPr>
              <a:t>sé</a:t>
            </a:r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00B0F0"/>
                </a:solidFill>
                <a:ea typeface="+mn-lt"/>
                <a:cs typeface="+mn-lt"/>
              </a:rPr>
              <a:t>indéanta</a:t>
            </a:r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FFFFFF"/>
                </a:solidFill>
                <a:ea typeface="+mn-lt"/>
                <a:cs typeface="+mn-lt"/>
              </a:rPr>
              <a:t>aige</a:t>
            </a:r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. He should not have done it.</a:t>
            </a:r>
            <a:endParaRPr lang="en-US" dirty="0">
              <a:solidFill>
                <a:srgbClr val="FFFFFF"/>
              </a:solidFill>
              <a:ea typeface="+mn-lt"/>
              <a:cs typeface="+mn-lt"/>
            </a:endParaRPr>
          </a:p>
          <a:p>
            <a:endParaRPr lang="en-US" dirty="0">
              <a:ea typeface="+mn-lt"/>
              <a:cs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5160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16726-295E-463E-A61D-9834A48D4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tuilleadh</a:t>
            </a:r>
            <a:r>
              <a:rPr lang="en-US" dirty="0"/>
              <a:t> </a:t>
            </a:r>
            <a:r>
              <a:rPr lang="en-US" dirty="0" err="1"/>
              <a:t>samplaí</a:t>
            </a:r>
            <a:r>
              <a:rPr lang="en-US" dirty="0"/>
              <a:t> </a:t>
            </a:r>
            <a:r>
              <a:rPr lang="en-US" dirty="0" err="1"/>
              <a:t>deasa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0BA72-5DBC-4068-A8C8-D20F16FA7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To speak gently/courteously  to a pupil.</a:t>
            </a:r>
            <a:endParaRPr lang="en-US" dirty="0">
              <a:solidFill>
                <a:srgbClr val="FFFFFF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00B0F0"/>
                </a:solidFill>
                <a:ea typeface="+mn-lt"/>
                <a:cs typeface="+mn-lt"/>
              </a:rPr>
              <a:t>Labhairt</a:t>
            </a:r>
            <a:r>
              <a:rPr lang="en-US" b="1" dirty="0">
                <a:solidFill>
                  <a:srgbClr val="00B0F0"/>
                </a:solidFill>
                <a:ea typeface="+mn-lt"/>
                <a:cs typeface="+mn-lt"/>
              </a:rPr>
              <a:t> go </a:t>
            </a:r>
            <a:r>
              <a:rPr lang="en-US" b="1" dirty="0" err="1">
                <a:solidFill>
                  <a:srgbClr val="00B0F0"/>
                </a:solidFill>
                <a:ea typeface="+mn-lt"/>
                <a:cs typeface="+mn-lt"/>
              </a:rPr>
              <a:t>síodúil</a:t>
            </a:r>
            <a:r>
              <a:rPr lang="en-US" b="1" dirty="0">
                <a:solidFill>
                  <a:srgbClr val="00B0F0"/>
                </a:solidFill>
                <a:ea typeface="+mn-lt"/>
                <a:cs typeface="+mn-lt"/>
              </a:rPr>
              <a:t> le </a:t>
            </a:r>
            <a:r>
              <a:rPr lang="en-US" b="1" dirty="0" err="1">
                <a:solidFill>
                  <a:srgbClr val="00B0F0"/>
                </a:solidFill>
                <a:ea typeface="+mn-lt"/>
                <a:cs typeface="+mn-lt"/>
              </a:rPr>
              <a:t>dalta</a:t>
            </a:r>
            <a:r>
              <a:rPr lang="en-US" b="1" dirty="0">
                <a:solidFill>
                  <a:srgbClr val="00B0F0"/>
                </a:solidFill>
                <a:ea typeface="+mn-lt"/>
                <a:cs typeface="+mn-lt"/>
              </a:rPr>
              <a:t>.</a:t>
            </a:r>
            <a:endParaRPr lang="en-US" dirty="0">
              <a:solidFill>
                <a:srgbClr val="00B0F0"/>
              </a:solidFill>
              <a:ea typeface="+mn-lt"/>
              <a:cs typeface="+mn-lt"/>
            </a:endParaRPr>
          </a:p>
          <a:p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Are you losing your sense altogether?</a:t>
            </a:r>
            <a:endParaRPr lang="en-US" dirty="0">
              <a:solidFill>
                <a:srgbClr val="FFFFFF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B0F0"/>
                </a:solidFill>
                <a:ea typeface="+mn-lt"/>
                <a:cs typeface="+mn-lt"/>
              </a:rPr>
              <a:t>An ag </a:t>
            </a:r>
            <a:r>
              <a:rPr lang="en-US" b="1" dirty="0" err="1">
                <a:solidFill>
                  <a:srgbClr val="00B0F0"/>
                </a:solidFill>
                <a:ea typeface="+mn-lt"/>
                <a:cs typeface="+mn-lt"/>
              </a:rPr>
              <a:t>cailleadh</a:t>
            </a:r>
            <a:r>
              <a:rPr lang="en-US" b="1" dirty="0">
                <a:solidFill>
                  <a:srgbClr val="00B0F0"/>
                </a:solidFill>
                <a:ea typeface="+mn-lt"/>
                <a:cs typeface="+mn-lt"/>
              </a:rPr>
              <a:t> do </a:t>
            </a:r>
            <a:r>
              <a:rPr lang="en-US" b="1" dirty="0" err="1">
                <a:solidFill>
                  <a:srgbClr val="00B0F0"/>
                </a:solidFill>
                <a:ea typeface="+mn-lt"/>
                <a:cs typeface="+mn-lt"/>
              </a:rPr>
              <a:t>chéille</a:t>
            </a:r>
            <a:r>
              <a:rPr lang="en-US" b="1" dirty="0">
                <a:solidFill>
                  <a:srgbClr val="00B0F0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00B0F0"/>
                </a:solidFill>
                <a:ea typeface="+mn-lt"/>
                <a:cs typeface="+mn-lt"/>
              </a:rPr>
              <a:t>ar</a:t>
            </a:r>
            <a:r>
              <a:rPr lang="en-US" b="1" dirty="0">
                <a:solidFill>
                  <a:srgbClr val="00B0F0"/>
                </a:solidFill>
                <a:ea typeface="+mn-lt"/>
                <a:cs typeface="+mn-lt"/>
              </a:rPr>
              <a:t> fad </a:t>
            </a:r>
            <a:r>
              <a:rPr lang="en-US" b="1" dirty="0" err="1">
                <a:solidFill>
                  <a:srgbClr val="00B0F0"/>
                </a:solidFill>
                <a:ea typeface="+mn-lt"/>
                <a:cs typeface="+mn-lt"/>
              </a:rPr>
              <a:t>ar</a:t>
            </a:r>
            <a:r>
              <a:rPr lang="en-US" b="1" dirty="0">
                <a:solidFill>
                  <a:srgbClr val="00B0F0"/>
                </a:solidFill>
                <a:ea typeface="+mn-lt"/>
                <a:cs typeface="+mn-lt"/>
              </a:rPr>
              <a:t> fad </a:t>
            </a:r>
            <a:r>
              <a:rPr lang="en-US" b="1" dirty="0" err="1">
                <a:solidFill>
                  <a:srgbClr val="00B0F0"/>
                </a:solidFill>
                <a:ea typeface="+mn-lt"/>
                <a:cs typeface="+mn-lt"/>
              </a:rPr>
              <a:t>atá</a:t>
            </a:r>
            <a:r>
              <a:rPr lang="en-US" b="1" dirty="0">
                <a:solidFill>
                  <a:srgbClr val="00B0F0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00B0F0"/>
                </a:solidFill>
                <a:ea typeface="+mn-lt"/>
                <a:cs typeface="+mn-lt"/>
              </a:rPr>
              <a:t>tú</a:t>
            </a:r>
            <a:r>
              <a:rPr lang="en-US" b="1" dirty="0">
                <a:solidFill>
                  <a:srgbClr val="00B0F0"/>
                </a:solidFill>
                <a:ea typeface="+mn-lt"/>
                <a:cs typeface="+mn-lt"/>
              </a:rPr>
              <a:t>?</a:t>
            </a:r>
            <a:endParaRPr lang="en-US" dirty="0">
              <a:solidFill>
                <a:srgbClr val="00B0F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00B0F0"/>
                </a:solidFill>
                <a:ea typeface="+mn-lt"/>
                <a:cs typeface="+mn-lt"/>
              </a:rPr>
              <a:t>Bhí</a:t>
            </a:r>
            <a:r>
              <a:rPr lang="en-US" b="1" dirty="0">
                <a:solidFill>
                  <a:srgbClr val="00B0F0"/>
                </a:solidFill>
                <a:ea typeface="+mn-lt"/>
                <a:cs typeface="+mn-lt"/>
              </a:rPr>
              <a:t> an </a:t>
            </a:r>
            <a:r>
              <a:rPr lang="en-US" b="1" dirty="0" err="1">
                <a:solidFill>
                  <a:srgbClr val="00B0F0"/>
                </a:solidFill>
                <a:ea typeface="+mn-lt"/>
                <a:cs typeface="+mn-lt"/>
              </a:rPr>
              <a:t>múinteoir</a:t>
            </a:r>
            <a:r>
              <a:rPr lang="en-US" b="1" dirty="0">
                <a:solidFill>
                  <a:srgbClr val="00B0F0"/>
                </a:solidFill>
                <a:ea typeface="+mn-lt"/>
                <a:cs typeface="+mn-lt"/>
              </a:rPr>
              <a:t> ag </a:t>
            </a:r>
            <a:r>
              <a:rPr lang="en-US" b="1" dirty="0" err="1">
                <a:solidFill>
                  <a:srgbClr val="00B0F0"/>
                </a:solidFill>
                <a:ea typeface="+mn-lt"/>
                <a:cs typeface="+mn-lt"/>
              </a:rPr>
              <a:t>dul</a:t>
            </a:r>
            <a:r>
              <a:rPr lang="en-US" b="1" dirty="0">
                <a:solidFill>
                  <a:srgbClr val="00B0F0"/>
                </a:solidFill>
                <a:ea typeface="+mn-lt"/>
                <a:cs typeface="+mn-lt"/>
              </a:rPr>
              <a:t> as a </a:t>
            </a:r>
            <a:r>
              <a:rPr lang="en-US" b="1" dirty="0" err="1">
                <a:solidFill>
                  <a:srgbClr val="00B0F0"/>
                </a:solidFill>
                <a:ea typeface="+mn-lt"/>
                <a:cs typeface="+mn-lt"/>
              </a:rPr>
              <a:t>chrann</a:t>
            </a:r>
            <a:r>
              <a:rPr lang="en-US" b="1" dirty="0">
                <a:solidFill>
                  <a:srgbClr val="00B0F0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00B0F0"/>
                </a:solidFill>
                <a:ea typeface="+mn-lt"/>
                <a:cs typeface="+mn-lt"/>
              </a:rPr>
              <a:t>cumhachta</a:t>
            </a:r>
            <a:r>
              <a:rPr lang="en-US" b="1" dirty="0">
                <a:solidFill>
                  <a:srgbClr val="00B0F0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00B0F0"/>
                </a:solidFill>
                <a:ea typeface="+mn-lt"/>
                <a:cs typeface="+mn-lt"/>
              </a:rPr>
              <a:t>ar</a:t>
            </a:r>
            <a:r>
              <a:rPr lang="en-US" b="1" dirty="0">
                <a:solidFill>
                  <a:srgbClr val="00B0F0"/>
                </a:solidFill>
                <a:ea typeface="+mn-lt"/>
                <a:cs typeface="+mn-lt"/>
              </a:rPr>
              <a:t> fad! (rage)</a:t>
            </a:r>
            <a:endParaRPr lang="en-US" dirty="0">
              <a:solidFill>
                <a:srgbClr val="00B0F0"/>
              </a:solidFill>
              <a:ea typeface="+mn-lt"/>
              <a:cs typeface="+mn-lt"/>
            </a:endParaRPr>
          </a:p>
          <a:p>
            <a:r>
              <a:rPr lang="en-US" b="1" dirty="0" err="1">
                <a:solidFill>
                  <a:srgbClr val="00B0F0"/>
                </a:solidFill>
                <a:ea typeface="+mn-lt"/>
                <a:cs typeface="+mn-lt"/>
              </a:rPr>
              <a:t>Bhí</a:t>
            </a:r>
            <a:r>
              <a:rPr lang="en-US" b="1" dirty="0">
                <a:solidFill>
                  <a:srgbClr val="00B0F0"/>
                </a:solidFill>
                <a:ea typeface="+mn-lt"/>
                <a:cs typeface="+mn-lt"/>
              </a:rPr>
              <a:t> a </a:t>
            </a:r>
            <a:r>
              <a:rPr lang="en-US" b="1" dirty="0" err="1">
                <a:solidFill>
                  <a:srgbClr val="00B0F0"/>
                </a:solidFill>
                <a:ea typeface="+mn-lt"/>
                <a:cs typeface="+mn-lt"/>
              </a:rPr>
              <a:t>chroí</a:t>
            </a:r>
            <a:r>
              <a:rPr lang="en-US" b="1" dirty="0">
                <a:solidFill>
                  <a:srgbClr val="00B0F0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00B0F0"/>
                </a:solidFill>
                <a:ea typeface="+mn-lt"/>
                <a:cs typeface="+mn-lt"/>
              </a:rPr>
              <a:t>aige</a:t>
            </a:r>
            <a:r>
              <a:rPr lang="en-US" b="1" dirty="0">
                <a:solidFill>
                  <a:srgbClr val="00B0F0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00B0F0"/>
                </a:solidFill>
                <a:ea typeface="+mn-lt"/>
                <a:cs typeface="+mn-lt"/>
              </a:rPr>
              <a:t>agus</a:t>
            </a:r>
            <a:r>
              <a:rPr lang="en-US" b="1" dirty="0">
                <a:solidFill>
                  <a:srgbClr val="00B0F0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00B0F0"/>
                </a:solidFill>
                <a:ea typeface="+mn-lt"/>
                <a:cs typeface="+mn-lt"/>
              </a:rPr>
              <a:t>bhí</a:t>
            </a:r>
            <a:r>
              <a:rPr lang="en-US" b="1" dirty="0">
                <a:solidFill>
                  <a:srgbClr val="00B0F0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00B0F0"/>
                </a:solidFill>
                <a:ea typeface="+mn-lt"/>
                <a:cs typeface="+mn-lt"/>
              </a:rPr>
              <a:t>sé</a:t>
            </a:r>
            <a:r>
              <a:rPr lang="en-US" b="1" dirty="0">
                <a:solidFill>
                  <a:srgbClr val="00B0F0"/>
                </a:solidFill>
                <a:ea typeface="+mn-lt"/>
                <a:cs typeface="+mn-lt"/>
              </a:rPr>
              <a:t> ag cur </a:t>
            </a:r>
            <a:r>
              <a:rPr lang="en-US" b="1" dirty="0" err="1">
                <a:solidFill>
                  <a:srgbClr val="00B0F0"/>
                </a:solidFill>
                <a:ea typeface="+mn-lt"/>
                <a:cs typeface="+mn-lt"/>
              </a:rPr>
              <a:t>amach</a:t>
            </a:r>
            <a:r>
              <a:rPr lang="en-US" b="1" dirty="0">
                <a:solidFill>
                  <a:srgbClr val="00B0F0"/>
                </a:solidFill>
                <a:ea typeface="+mn-lt"/>
                <a:cs typeface="+mn-lt"/>
              </a:rPr>
              <a:t> a </a:t>
            </a:r>
            <a:r>
              <a:rPr lang="en-US" b="1" dirty="0" err="1">
                <a:solidFill>
                  <a:srgbClr val="00B0F0"/>
                </a:solidFill>
                <a:ea typeface="+mn-lt"/>
                <a:cs typeface="+mn-lt"/>
              </a:rPr>
              <a:t>chroí</a:t>
            </a:r>
            <a:r>
              <a:rPr lang="en-US" b="1" dirty="0">
                <a:solidFill>
                  <a:srgbClr val="00B0F0"/>
                </a:solidFill>
                <a:ea typeface="+mn-lt"/>
                <a:cs typeface="+mn-lt"/>
              </a:rPr>
              <a:t> ag </a:t>
            </a:r>
            <a:r>
              <a:rPr lang="en-US" b="1" dirty="0" err="1">
                <a:solidFill>
                  <a:srgbClr val="00B0F0"/>
                </a:solidFill>
                <a:ea typeface="+mn-lt"/>
                <a:cs typeface="+mn-lt"/>
              </a:rPr>
              <a:t>ceol</a:t>
            </a:r>
            <a:r>
              <a:rPr lang="en-US" b="1" dirty="0">
                <a:solidFill>
                  <a:srgbClr val="00B0F0"/>
                </a:solidFill>
                <a:ea typeface="+mn-lt"/>
                <a:cs typeface="+mn-lt"/>
              </a:rPr>
              <a:t>. </a:t>
            </a:r>
            <a:endParaRPr lang="en-US" dirty="0">
              <a:solidFill>
                <a:srgbClr val="00B0F0"/>
              </a:solidFill>
              <a:ea typeface="+mn-lt"/>
              <a:cs typeface="+mn-lt"/>
            </a:endParaRPr>
          </a:p>
          <a:p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He was in good spirits and he was singing his heart out.</a:t>
            </a:r>
            <a:endParaRPr lang="en-US" dirty="0">
              <a:solidFill>
                <a:srgbClr val="FFFFFF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00B0F0"/>
                </a:solidFill>
                <a:ea typeface="+mn-lt"/>
                <a:cs typeface="+mn-lt"/>
              </a:rPr>
              <a:t>Bhí</a:t>
            </a:r>
            <a:r>
              <a:rPr lang="en-US" b="1" dirty="0">
                <a:solidFill>
                  <a:srgbClr val="00B0F0"/>
                </a:solidFill>
                <a:ea typeface="+mn-lt"/>
                <a:cs typeface="+mn-lt"/>
              </a:rPr>
              <a:t> a </a:t>
            </a:r>
            <a:r>
              <a:rPr lang="en-US" b="1" dirty="0" err="1">
                <a:solidFill>
                  <a:srgbClr val="00B0F0"/>
                </a:solidFill>
                <a:ea typeface="+mn-lt"/>
                <a:cs typeface="+mn-lt"/>
              </a:rPr>
              <a:t>leathlán</a:t>
            </a:r>
            <a:r>
              <a:rPr lang="en-US" b="1" dirty="0">
                <a:solidFill>
                  <a:srgbClr val="00B0F0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00B0F0"/>
                </a:solidFill>
                <a:ea typeface="+mn-lt"/>
                <a:cs typeface="+mn-lt"/>
              </a:rPr>
              <a:t>bainne</a:t>
            </a:r>
            <a:r>
              <a:rPr lang="en-US" b="1" dirty="0">
                <a:solidFill>
                  <a:srgbClr val="00B0F0"/>
                </a:solidFill>
                <a:ea typeface="+mn-lt"/>
                <a:cs typeface="+mn-lt"/>
              </a:rPr>
              <a:t> </a:t>
            </a:r>
            <a:r>
              <a:rPr lang="en-US" b="1" dirty="0" err="1">
                <a:solidFill>
                  <a:srgbClr val="00B0F0"/>
                </a:solidFill>
                <a:ea typeface="+mn-lt"/>
                <a:cs typeface="+mn-lt"/>
              </a:rPr>
              <a:t>fágtha</a:t>
            </a:r>
            <a:r>
              <a:rPr lang="en-US" b="1" dirty="0">
                <a:solidFill>
                  <a:srgbClr val="00B0F0"/>
                </a:solidFill>
                <a:ea typeface="+mn-lt"/>
                <a:cs typeface="+mn-lt"/>
              </a:rPr>
              <a:t> sa </a:t>
            </a:r>
            <a:r>
              <a:rPr lang="en-US" b="1" dirty="0" err="1">
                <a:solidFill>
                  <a:srgbClr val="00B0F0"/>
                </a:solidFill>
                <a:ea typeface="+mn-lt"/>
                <a:cs typeface="+mn-lt"/>
              </a:rPr>
              <a:t>bhuidéal</a:t>
            </a:r>
            <a:r>
              <a:rPr lang="en-US" b="1" dirty="0">
                <a:solidFill>
                  <a:srgbClr val="00B0F0"/>
                </a:solidFill>
                <a:ea typeface="+mn-lt"/>
                <a:cs typeface="+mn-lt"/>
              </a:rPr>
              <a:t>.</a:t>
            </a:r>
            <a:endParaRPr lang="en-US" dirty="0">
              <a:solidFill>
                <a:srgbClr val="00B0F0"/>
              </a:solidFill>
              <a:ea typeface="+mn-lt"/>
              <a:cs typeface="+mn-lt"/>
            </a:endParaRPr>
          </a:p>
          <a:p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The bottle was half-full of milk.</a:t>
            </a:r>
            <a:endParaRPr lang="en-US" dirty="0">
              <a:solidFill>
                <a:srgbClr val="FFFFFF"/>
              </a:solidFill>
              <a:ea typeface="+mn-lt"/>
              <a:cs typeface="+mn-lt"/>
            </a:endParaRPr>
          </a:p>
          <a:p>
            <a:endParaRPr lang="en-US" dirty="0">
              <a:ea typeface="+mn-lt"/>
              <a:cs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92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26946-FC64-4B76-BD86-E1354810E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crann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F406E-8728-4E9F-A58B-078977598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US" dirty="0">
                <a:solidFill>
                  <a:srgbClr val="FFFFFF"/>
                </a:solidFill>
              </a:rPr>
              <a:t>__________do </a:t>
            </a:r>
            <a:r>
              <a:rPr lang="en-US" dirty="0" err="1">
                <a:solidFill>
                  <a:srgbClr val="FFFFFF"/>
                </a:solidFill>
              </a:rPr>
              <a:t>shláinte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leat</a:t>
            </a:r>
            <a:r>
              <a:rPr lang="en-US" dirty="0">
                <a:solidFill>
                  <a:srgbClr val="FFFFFF"/>
                </a:solidFill>
              </a:rPr>
              <a:t>! Bravo!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pPr marL="514350" indent="-514350">
              <a:buAutoNum type="arabicPeriod"/>
            </a:pPr>
            <a:r>
              <a:rPr lang="en-US" dirty="0" err="1">
                <a:solidFill>
                  <a:srgbClr val="FFFFFF"/>
                </a:solidFill>
              </a:rPr>
              <a:t>Bhí</a:t>
            </a:r>
            <a:r>
              <a:rPr lang="en-US" dirty="0">
                <a:solidFill>
                  <a:srgbClr val="FFFFFF"/>
                </a:solidFill>
              </a:rPr>
              <a:t> an ________ </a:t>
            </a:r>
            <a:r>
              <a:rPr lang="en-US" dirty="0" err="1">
                <a:solidFill>
                  <a:srgbClr val="FFFFFF"/>
                </a:solidFill>
              </a:rPr>
              <a:t>cumhdaithe</a:t>
            </a:r>
            <a:r>
              <a:rPr lang="en-US" dirty="0">
                <a:solidFill>
                  <a:srgbClr val="FFFFFF"/>
                </a:solidFill>
              </a:rPr>
              <a:t> le </a:t>
            </a:r>
            <a:r>
              <a:rPr lang="en-US" dirty="0" err="1">
                <a:solidFill>
                  <a:srgbClr val="FFFFFF"/>
                </a:solidFill>
              </a:rPr>
              <a:t>bláthanna</a:t>
            </a:r>
            <a:r>
              <a:rPr lang="en-US" dirty="0">
                <a:solidFill>
                  <a:srgbClr val="FFFFFF"/>
                </a:solidFill>
              </a:rPr>
              <a:t> ó </a:t>
            </a:r>
            <a:r>
              <a:rPr lang="en-US" dirty="0" err="1">
                <a:solidFill>
                  <a:srgbClr val="FFFFFF"/>
                </a:solidFill>
              </a:rPr>
              <a:t>mhullach</a:t>
            </a:r>
            <a:r>
              <a:rPr lang="en-US" dirty="0">
                <a:solidFill>
                  <a:srgbClr val="FFFFFF"/>
                </a:solidFill>
              </a:rPr>
              <a:t> go </a:t>
            </a:r>
            <a:r>
              <a:rPr lang="en-US" dirty="0" err="1">
                <a:solidFill>
                  <a:srgbClr val="FFFFFF"/>
                </a:solidFill>
              </a:rPr>
              <a:t>fód</a:t>
            </a:r>
            <a:r>
              <a:rPr lang="en-US" dirty="0">
                <a:solidFill>
                  <a:srgbClr val="FFFFFF"/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en-US" dirty="0" err="1">
                <a:solidFill>
                  <a:srgbClr val="FFFFFF"/>
                </a:solidFill>
              </a:rPr>
              <a:t>Bhí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na</a:t>
            </a:r>
            <a:r>
              <a:rPr lang="en-US" dirty="0">
                <a:solidFill>
                  <a:srgbClr val="FFFFFF"/>
                </a:solidFill>
              </a:rPr>
              <a:t> _________ </a:t>
            </a:r>
            <a:r>
              <a:rPr lang="en-US" dirty="0" err="1">
                <a:solidFill>
                  <a:srgbClr val="FFFFFF"/>
                </a:solidFill>
              </a:rPr>
              <a:t>uile</a:t>
            </a:r>
            <a:r>
              <a:rPr lang="en-US" dirty="0">
                <a:solidFill>
                  <a:srgbClr val="FFFFFF"/>
                </a:solidFill>
              </a:rPr>
              <a:t> go </a:t>
            </a:r>
            <a:r>
              <a:rPr lang="en-US" dirty="0" err="1">
                <a:solidFill>
                  <a:srgbClr val="FFFFFF"/>
                </a:solidFill>
              </a:rPr>
              <a:t>léir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faoi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bhláth</a:t>
            </a:r>
            <a:r>
              <a:rPr lang="en-US" dirty="0">
                <a:solidFill>
                  <a:srgbClr val="FFFFFF"/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en-US" dirty="0" err="1">
                <a:solidFill>
                  <a:srgbClr val="FFFFFF"/>
                </a:solidFill>
              </a:rPr>
              <a:t>Ceathrú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na</a:t>
            </a:r>
            <a:r>
              <a:rPr lang="en-US" dirty="0">
                <a:solidFill>
                  <a:srgbClr val="FFFFFF"/>
                </a:solidFill>
              </a:rPr>
              <a:t> ________ a </a:t>
            </a:r>
            <a:r>
              <a:rPr lang="en-US" dirty="0" err="1">
                <a:solidFill>
                  <a:srgbClr val="FFFFFF"/>
                </a:solidFill>
              </a:rPr>
              <a:t>thugtar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ar</a:t>
            </a:r>
            <a:r>
              <a:rPr lang="en-US" dirty="0">
                <a:solidFill>
                  <a:srgbClr val="FFFFFF"/>
                </a:solidFill>
              </a:rPr>
              <a:t> an </a:t>
            </a:r>
            <a:r>
              <a:rPr lang="en-US" dirty="0" err="1">
                <a:solidFill>
                  <a:srgbClr val="FFFFFF"/>
                </a:solidFill>
              </a:rPr>
              <a:t>áit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seo</a:t>
            </a:r>
            <a:r>
              <a:rPr lang="en-US" dirty="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3428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25659-DFEA-4607-AE89-76705B534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68305-1D9E-40C3-BF3D-95942F801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US" dirty="0" err="1">
                <a:solidFill>
                  <a:srgbClr val="FFFFFF"/>
                </a:solidFill>
              </a:rPr>
              <a:t>Bhí</a:t>
            </a:r>
            <a:r>
              <a:rPr lang="en-US" dirty="0">
                <a:solidFill>
                  <a:srgbClr val="FFFFFF"/>
                </a:solidFill>
              </a:rPr>
              <a:t> an fear sa </a:t>
            </a:r>
            <a:r>
              <a:rPr lang="en-US" dirty="0" err="1">
                <a:solidFill>
                  <a:srgbClr val="FFFFFF"/>
                </a:solidFill>
              </a:rPr>
              <a:t>phortach</a:t>
            </a:r>
            <a:r>
              <a:rPr lang="en-US" dirty="0">
                <a:solidFill>
                  <a:srgbClr val="FFFFFF"/>
                </a:solidFill>
              </a:rPr>
              <a:t> ag cur as _____.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pPr marL="514350" indent="-514350">
              <a:buAutoNum type="arabicPeriod"/>
            </a:pPr>
            <a:r>
              <a:rPr lang="en-US" dirty="0" err="1">
                <a:solidFill>
                  <a:srgbClr val="FFFFFF"/>
                </a:solidFill>
              </a:rPr>
              <a:t>Caithfidh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mé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bheith</a:t>
            </a:r>
            <a:r>
              <a:rPr lang="en-US" dirty="0">
                <a:solidFill>
                  <a:srgbClr val="FFFFFF"/>
                </a:solidFill>
              </a:rPr>
              <a:t> ag </a:t>
            </a:r>
            <a:r>
              <a:rPr lang="en-US" dirty="0" err="1">
                <a:solidFill>
                  <a:srgbClr val="FFFFFF"/>
                </a:solidFill>
              </a:rPr>
              <a:t>líonadh</a:t>
            </a:r>
            <a:r>
              <a:rPr lang="en-US" dirty="0">
                <a:solidFill>
                  <a:srgbClr val="FFFFFF"/>
                </a:solidFill>
              </a:rPr>
              <a:t> (an + poll)  le </a:t>
            </a:r>
            <a:r>
              <a:rPr lang="en-US" dirty="0" err="1">
                <a:solidFill>
                  <a:srgbClr val="FFFFFF"/>
                </a:solidFill>
              </a:rPr>
              <a:t>huisce</a:t>
            </a:r>
            <a:r>
              <a:rPr lang="en-US" dirty="0">
                <a:solidFill>
                  <a:srgbClr val="FFFFFF"/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en-US" dirty="0" err="1">
                <a:solidFill>
                  <a:srgbClr val="FFFFFF"/>
                </a:solidFill>
              </a:rPr>
              <a:t>Bhí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na</a:t>
            </a:r>
            <a:r>
              <a:rPr lang="en-US" dirty="0">
                <a:solidFill>
                  <a:srgbClr val="FFFFFF"/>
                </a:solidFill>
              </a:rPr>
              <a:t> fir ag </a:t>
            </a:r>
            <a:r>
              <a:rPr lang="en-US" dirty="0" err="1">
                <a:solidFill>
                  <a:srgbClr val="FFFFFF"/>
                </a:solidFill>
              </a:rPr>
              <a:t>obair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sna</a:t>
            </a:r>
            <a:r>
              <a:rPr lang="en-US" dirty="0">
                <a:solidFill>
                  <a:srgbClr val="FFFFFF"/>
                </a:solidFill>
              </a:rPr>
              <a:t> ______ </a:t>
            </a:r>
            <a:r>
              <a:rPr lang="en-US" dirty="0" err="1">
                <a:solidFill>
                  <a:srgbClr val="FFFFFF"/>
                </a:solidFill>
              </a:rPr>
              <a:t>i</a:t>
            </a:r>
            <a:r>
              <a:rPr lang="en-US" dirty="0">
                <a:solidFill>
                  <a:srgbClr val="FFFFFF"/>
                </a:solidFill>
              </a:rPr>
              <a:t> </a:t>
            </a:r>
            <a:r>
              <a:rPr lang="en-US" dirty="0" err="1">
                <a:solidFill>
                  <a:srgbClr val="FFFFFF"/>
                </a:solidFill>
              </a:rPr>
              <a:t>Meiriceá</a:t>
            </a:r>
            <a:r>
              <a:rPr lang="en-US" dirty="0">
                <a:solidFill>
                  <a:srgbClr val="FFFFFF"/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en-US" dirty="0" err="1">
                <a:solidFill>
                  <a:srgbClr val="FFFFFF"/>
                </a:solidFill>
              </a:rPr>
              <a:t>Tá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áit</a:t>
            </a:r>
            <a:r>
              <a:rPr lang="en-US" dirty="0">
                <a:solidFill>
                  <a:srgbClr val="FFFFFF"/>
                </a:solidFill>
              </a:rPr>
              <a:t> </a:t>
            </a:r>
            <a:r>
              <a:rPr lang="en-US" dirty="0" err="1">
                <a:solidFill>
                  <a:srgbClr val="FFFFFF"/>
                </a:solidFill>
              </a:rPr>
              <a:t>cóngarach</a:t>
            </a:r>
            <a:r>
              <a:rPr lang="en-US" dirty="0">
                <a:solidFill>
                  <a:srgbClr val="FFFFFF"/>
                </a:solidFill>
              </a:rPr>
              <a:t> don </a:t>
            </a:r>
            <a:r>
              <a:rPr lang="en-US" dirty="0" err="1">
                <a:solidFill>
                  <a:srgbClr val="FFFFFF"/>
                </a:solidFill>
              </a:rPr>
              <a:t>Eargal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darb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ainm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Mín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na</a:t>
            </a:r>
            <a:r>
              <a:rPr lang="en-US" dirty="0">
                <a:solidFill>
                  <a:srgbClr val="FFFFFF"/>
                </a:solidFill>
              </a:rPr>
              <a:t> ______.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pPr marL="514350" indent="-514350">
              <a:buAutoNum type="arabicPeriod"/>
            </a:pPr>
            <a:endParaRPr lang="en-US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804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835EB-2648-46CE-930C-4F2DF77BD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gaiscíoch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FA81C-C4B1-4F91-8683-B610FB817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US" dirty="0" err="1">
                <a:solidFill>
                  <a:srgbClr val="FFFFFF"/>
                </a:solidFill>
              </a:rPr>
              <a:t>Tháinig</a:t>
            </a:r>
            <a:r>
              <a:rPr lang="en-US" dirty="0">
                <a:solidFill>
                  <a:srgbClr val="FFFFFF"/>
                </a:solidFill>
              </a:rPr>
              <a:t> an _________ </a:t>
            </a:r>
            <a:r>
              <a:rPr lang="en-US" dirty="0" err="1">
                <a:solidFill>
                  <a:srgbClr val="FFFFFF"/>
                </a:solidFill>
              </a:rPr>
              <a:t>isteach</a:t>
            </a:r>
            <a:r>
              <a:rPr lang="en-US" dirty="0">
                <a:solidFill>
                  <a:srgbClr val="FFFFFF"/>
                </a:solidFill>
              </a:rPr>
              <a:t> sa </a:t>
            </a:r>
            <a:r>
              <a:rPr lang="en-US" dirty="0" err="1">
                <a:solidFill>
                  <a:srgbClr val="FFFFFF"/>
                </a:solidFill>
              </a:rPr>
              <a:t>tseomra</a:t>
            </a:r>
            <a:r>
              <a:rPr lang="en-US" dirty="0">
                <a:solidFill>
                  <a:srgbClr val="FFFFFF"/>
                </a:solidFill>
              </a:rPr>
              <a:t>.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pPr marL="514350" indent="-514350">
              <a:buAutoNum type="arabicPeriod"/>
            </a:pPr>
            <a:r>
              <a:rPr lang="en-US" dirty="0" err="1">
                <a:solidFill>
                  <a:srgbClr val="FFFFFF"/>
                </a:solidFill>
              </a:rPr>
              <a:t>Cá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bhfuil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éadach</a:t>
            </a:r>
            <a:r>
              <a:rPr lang="en-US" dirty="0">
                <a:solidFill>
                  <a:srgbClr val="FFFFFF"/>
                </a:solidFill>
              </a:rPr>
              <a:t> (+ an + </a:t>
            </a:r>
            <a:r>
              <a:rPr lang="en-US" dirty="0" err="1">
                <a:solidFill>
                  <a:srgbClr val="FFFFFF"/>
                </a:solidFill>
              </a:rPr>
              <a:t>gaiscíoch</a:t>
            </a:r>
            <a:r>
              <a:rPr lang="en-US" dirty="0">
                <a:solidFill>
                  <a:srgbClr val="FFFFFF"/>
                </a:solidFill>
              </a:rPr>
              <a:t>)?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pPr marL="514350" indent="-514350">
              <a:buAutoNum type="arabicPeriod"/>
            </a:pPr>
            <a:r>
              <a:rPr lang="en-US" dirty="0" err="1">
                <a:solidFill>
                  <a:srgbClr val="FFFFFF"/>
                </a:solidFill>
              </a:rPr>
              <a:t>Tá</a:t>
            </a:r>
            <a:r>
              <a:rPr lang="en-US" dirty="0">
                <a:solidFill>
                  <a:srgbClr val="FFFFFF"/>
                </a:solidFill>
              </a:rPr>
              <a:t> (+ </a:t>
            </a:r>
            <a:r>
              <a:rPr lang="en-US" dirty="0" err="1">
                <a:solidFill>
                  <a:srgbClr val="FFFFFF"/>
                </a:solidFill>
              </a:rPr>
              <a:t>na</a:t>
            </a:r>
            <a:r>
              <a:rPr lang="en-US" dirty="0">
                <a:solidFill>
                  <a:srgbClr val="FFFFFF"/>
                </a:solidFill>
              </a:rPr>
              <a:t> + </a:t>
            </a:r>
            <a:r>
              <a:rPr lang="en-US" dirty="0" err="1">
                <a:solidFill>
                  <a:srgbClr val="FFFFFF"/>
                </a:solidFill>
              </a:rPr>
              <a:t>gaiscíoch</a:t>
            </a:r>
            <a:r>
              <a:rPr lang="en-US" dirty="0">
                <a:solidFill>
                  <a:srgbClr val="FFFFFF"/>
                </a:solidFill>
              </a:rPr>
              <a:t>) </a:t>
            </a:r>
            <a:r>
              <a:rPr lang="en-US" dirty="0" err="1">
                <a:solidFill>
                  <a:srgbClr val="FFFFFF"/>
                </a:solidFill>
              </a:rPr>
              <a:t>ar</a:t>
            </a:r>
            <a:r>
              <a:rPr lang="en-US" dirty="0">
                <a:solidFill>
                  <a:srgbClr val="FFFFFF"/>
                </a:solidFill>
              </a:rPr>
              <a:t> an </a:t>
            </a:r>
            <a:r>
              <a:rPr lang="en-US" dirty="0" err="1">
                <a:solidFill>
                  <a:srgbClr val="FFFFFF"/>
                </a:solidFill>
              </a:rPr>
              <a:t>bhealach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anois</a:t>
            </a:r>
            <a:r>
              <a:rPr lang="en-US" dirty="0">
                <a:solidFill>
                  <a:srgbClr val="FFFFFF"/>
                </a:solidFill>
              </a:rPr>
              <a:t>.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pPr marL="514350" indent="-514350">
              <a:buAutoNum type="arabicPeriod"/>
            </a:pPr>
            <a:r>
              <a:rPr lang="en-US" dirty="0" err="1">
                <a:solidFill>
                  <a:srgbClr val="FFFFFF"/>
                </a:solidFill>
              </a:rPr>
              <a:t>Bhí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na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naimhde</a:t>
            </a:r>
            <a:r>
              <a:rPr lang="en-US" dirty="0">
                <a:solidFill>
                  <a:srgbClr val="FFFFFF"/>
                </a:solidFill>
              </a:rPr>
              <a:t> ag </a:t>
            </a:r>
            <a:r>
              <a:rPr lang="en-US" dirty="0" err="1">
                <a:solidFill>
                  <a:srgbClr val="FFFFFF"/>
                </a:solidFill>
              </a:rPr>
              <a:t>ionsaí</a:t>
            </a:r>
            <a:r>
              <a:rPr lang="en-US" dirty="0">
                <a:solidFill>
                  <a:srgbClr val="FFFFFF"/>
                </a:solidFill>
              </a:rPr>
              <a:t> (+ </a:t>
            </a:r>
            <a:r>
              <a:rPr lang="en-US" dirty="0" err="1">
                <a:solidFill>
                  <a:srgbClr val="FFFFFF"/>
                </a:solidFill>
              </a:rPr>
              <a:t>na</a:t>
            </a:r>
            <a:r>
              <a:rPr lang="en-US" dirty="0">
                <a:solidFill>
                  <a:srgbClr val="FFFFFF"/>
                </a:solidFill>
              </a:rPr>
              <a:t> + </a:t>
            </a:r>
            <a:r>
              <a:rPr lang="en-US" dirty="0" err="1">
                <a:solidFill>
                  <a:srgbClr val="FFFFFF"/>
                </a:solidFill>
              </a:rPr>
              <a:t>gaiscíoch</a:t>
            </a:r>
            <a:r>
              <a:rPr lang="en-US" dirty="0">
                <a:solidFill>
                  <a:srgbClr val="FFFFFF"/>
                </a:solidFill>
              </a:rPr>
              <a:t>) .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512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CC0F7-F7EC-4619-9BB9-C45A1D8EF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Éire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A86B9-0EFB-47C4-9562-EF0497BD5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US" dirty="0">
                <a:solidFill>
                  <a:srgbClr val="FFFFFF"/>
                </a:solidFill>
              </a:rPr>
              <a:t>Is í ________ </a:t>
            </a:r>
            <a:r>
              <a:rPr lang="en-US" dirty="0" err="1">
                <a:solidFill>
                  <a:srgbClr val="FFFFFF"/>
                </a:solidFill>
              </a:rPr>
              <a:t>ár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dtír</a:t>
            </a:r>
            <a:r>
              <a:rPr lang="en-US" dirty="0">
                <a:solidFill>
                  <a:srgbClr val="FFFFFF"/>
                </a:solidFill>
              </a:rPr>
              <a:t>.</a:t>
            </a:r>
            <a:endParaRPr lang="en-US">
              <a:solidFill>
                <a:srgbClr val="FFFFFF">
                  <a:alpha val="70000"/>
                </a:srgbClr>
              </a:solidFill>
            </a:endParaRPr>
          </a:p>
          <a:p>
            <a:pPr marL="514350" indent="-514350">
              <a:buAutoNum type="arabicPeriod"/>
            </a:pPr>
            <a:r>
              <a:rPr lang="en-US" dirty="0" err="1">
                <a:solidFill>
                  <a:srgbClr val="FFFFFF"/>
                </a:solidFill>
              </a:rPr>
              <a:t>Tá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muid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inár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gcónaí</a:t>
            </a:r>
            <a:r>
              <a:rPr lang="en-US" dirty="0">
                <a:solidFill>
                  <a:srgbClr val="FFFFFF"/>
                </a:solidFill>
              </a:rPr>
              <a:t> (in + Éire) .</a:t>
            </a:r>
          </a:p>
          <a:p>
            <a:pPr marL="514350" indent="-514350">
              <a:buAutoNum type="arabicPeriod"/>
            </a:pPr>
            <a:r>
              <a:rPr lang="en-US" dirty="0" err="1">
                <a:solidFill>
                  <a:srgbClr val="FFFFFF"/>
                </a:solidFill>
              </a:rPr>
              <a:t>Muintir</a:t>
            </a:r>
            <a:r>
              <a:rPr lang="en-US" dirty="0">
                <a:solidFill>
                  <a:srgbClr val="FFFFFF"/>
                </a:solidFill>
              </a:rPr>
              <a:t> (+ </a:t>
            </a:r>
            <a:r>
              <a:rPr lang="en-US" dirty="0" err="1">
                <a:solidFill>
                  <a:srgbClr val="FFFFFF"/>
                </a:solidFill>
              </a:rPr>
              <a:t>na</a:t>
            </a:r>
            <a:r>
              <a:rPr lang="en-US" dirty="0">
                <a:solidFill>
                  <a:srgbClr val="FFFFFF"/>
                </a:solidFill>
              </a:rPr>
              <a:t> + Éire).</a:t>
            </a:r>
          </a:p>
        </p:txBody>
      </p:sp>
    </p:spTree>
    <p:extLst>
      <p:ext uri="{BB962C8B-B14F-4D97-AF65-F5344CB8AC3E}">
        <p14:creationId xmlns:p14="http://schemas.microsoft.com/office/powerpoint/2010/main" val="2249876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CD941-FC15-4C8E-B744-186BF26F6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teaghlach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93F48D-7CDC-4BD4-9E62-79F8874B3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US" dirty="0" err="1">
                <a:solidFill>
                  <a:srgbClr val="FFFFFF"/>
                </a:solidFill>
              </a:rPr>
              <a:t>Tá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ceathrar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i</a:t>
            </a:r>
            <a:r>
              <a:rPr lang="en-US" dirty="0">
                <a:solidFill>
                  <a:srgbClr val="FFFFFF"/>
                </a:solidFill>
              </a:rPr>
              <a:t> (+ </a:t>
            </a:r>
            <a:r>
              <a:rPr lang="en-US" dirty="0" err="1">
                <a:solidFill>
                  <a:srgbClr val="FFFFFF"/>
                </a:solidFill>
              </a:rPr>
              <a:t>mo</a:t>
            </a:r>
            <a:r>
              <a:rPr lang="en-US" dirty="0">
                <a:solidFill>
                  <a:srgbClr val="FFFFFF"/>
                </a:solidFill>
              </a:rPr>
              <a:t> + </a:t>
            </a:r>
            <a:r>
              <a:rPr lang="en-US" dirty="0" err="1">
                <a:solidFill>
                  <a:srgbClr val="FFFFFF"/>
                </a:solidFill>
              </a:rPr>
              <a:t>teaghlach</a:t>
            </a:r>
            <a:r>
              <a:rPr lang="en-US" dirty="0">
                <a:solidFill>
                  <a:srgbClr val="FFFFFF"/>
                </a:solidFill>
              </a:rPr>
              <a:t>).</a:t>
            </a:r>
          </a:p>
          <a:p>
            <a:pPr marL="514350" indent="-514350">
              <a:buAutoNum type="arabicPeriod"/>
            </a:pPr>
            <a:r>
              <a:rPr lang="en-US" dirty="0" err="1">
                <a:solidFill>
                  <a:srgbClr val="FFFFFF"/>
                </a:solidFill>
              </a:rPr>
              <a:t>Tá</a:t>
            </a:r>
            <a:r>
              <a:rPr lang="en-US" dirty="0">
                <a:solidFill>
                  <a:srgbClr val="FFFFFF"/>
                </a:solidFill>
              </a:rPr>
              <a:t> mise </a:t>
            </a:r>
            <a:r>
              <a:rPr lang="en-US" dirty="0" err="1">
                <a:solidFill>
                  <a:srgbClr val="FFFFFF"/>
                </a:solidFill>
              </a:rPr>
              <a:t>ar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thús</a:t>
            </a:r>
            <a:r>
              <a:rPr lang="en-US" dirty="0">
                <a:solidFill>
                  <a:srgbClr val="FFFFFF"/>
                </a:solidFill>
              </a:rPr>
              <a:t> (+ an + </a:t>
            </a:r>
            <a:r>
              <a:rPr lang="en-US" dirty="0" err="1">
                <a:solidFill>
                  <a:srgbClr val="FFFFFF"/>
                </a:solidFill>
              </a:rPr>
              <a:t>teaghlach</a:t>
            </a:r>
            <a:r>
              <a:rPr lang="en-US" dirty="0">
                <a:solidFill>
                  <a:srgbClr val="FFFFFF"/>
                </a:solidFill>
              </a:rPr>
              <a:t>).</a:t>
            </a:r>
          </a:p>
          <a:p>
            <a:pPr marL="514350" indent="-514350">
              <a:buAutoNum type="arabicPeriod"/>
            </a:pPr>
            <a:r>
              <a:rPr lang="en-US" dirty="0" err="1">
                <a:solidFill>
                  <a:srgbClr val="FFFFFF"/>
                </a:solidFill>
              </a:rPr>
              <a:t>Tá</a:t>
            </a:r>
            <a:r>
              <a:rPr lang="en-US" dirty="0">
                <a:solidFill>
                  <a:srgbClr val="FFFFFF"/>
                </a:solidFill>
              </a:rPr>
              <a:t> (+ </a:t>
            </a:r>
            <a:r>
              <a:rPr lang="en-US" dirty="0" err="1">
                <a:solidFill>
                  <a:srgbClr val="FFFFFF"/>
                </a:solidFill>
              </a:rPr>
              <a:t>na</a:t>
            </a:r>
            <a:r>
              <a:rPr lang="en-US" dirty="0">
                <a:solidFill>
                  <a:srgbClr val="FFFFFF"/>
                </a:solidFill>
              </a:rPr>
              <a:t> + </a:t>
            </a:r>
            <a:r>
              <a:rPr lang="en-US" dirty="0" err="1">
                <a:solidFill>
                  <a:srgbClr val="FFFFFF"/>
                </a:solidFill>
              </a:rPr>
              <a:t>teaghlach</a:t>
            </a:r>
            <a:r>
              <a:rPr lang="en-US" dirty="0">
                <a:solidFill>
                  <a:srgbClr val="FFFFFF"/>
                </a:solidFill>
              </a:rPr>
              <a:t>)  </a:t>
            </a:r>
            <a:r>
              <a:rPr lang="en-US" dirty="0" err="1">
                <a:solidFill>
                  <a:srgbClr val="FFFFFF"/>
                </a:solidFill>
              </a:rPr>
              <a:t>Ghaelacha</a:t>
            </a:r>
            <a:r>
              <a:rPr lang="en-US" dirty="0">
                <a:solidFill>
                  <a:srgbClr val="FFFFFF"/>
                </a:solidFill>
              </a:rPr>
              <a:t> mar </a:t>
            </a:r>
            <a:r>
              <a:rPr lang="en-US" dirty="0" err="1">
                <a:solidFill>
                  <a:srgbClr val="FFFFFF"/>
                </a:solidFill>
              </a:rPr>
              <a:t>eagraíocht</a:t>
            </a:r>
            <a:r>
              <a:rPr lang="en-US" dirty="0">
                <a:solidFill>
                  <a:srgbClr val="FFFFFF"/>
                </a:solidFill>
              </a:rPr>
              <a:t> </a:t>
            </a:r>
            <a:r>
              <a:rPr lang="en-US" dirty="0" err="1">
                <a:solidFill>
                  <a:srgbClr val="FFFFFF"/>
                </a:solidFill>
              </a:rPr>
              <a:t>i</a:t>
            </a:r>
            <a:r>
              <a:rPr lang="en-US" dirty="0">
                <a:solidFill>
                  <a:srgbClr val="FFFFFF"/>
                </a:solidFill>
              </a:rPr>
              <a:t> </a:t>
            </a:r>
            <a:r>
              <a:rPr lang="en-US" dirty="0" err="1">
                <a:solidFill>
                  <a:srgbClr val="FFFFFF"/>
                </a:solidFill>
              </a:rPr>
              <a:t>mBáile</a:t>
            </a:r>
            <a:r>
              <a:rPr lang="en-US" dirty="0">
                <a:solidFill>
                  <a:srgbClr val="FFFFFF"/>
                </a:solidFill>
              </a:rPr>
              <a:t> Atha </a:t>
            </a:r>
            <a:r>
              <a:rPr lang="en-US" dirty="0" err="1">
                <a:solidFill>
                  <a:srgbClr val="FFFFFF"/>
                </a:solidFill>
              </a:rPr>
              <a:t>Cliath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iontach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láidir</a:t>
            </a:r>
            <a:r>
              <a:rPr lang="en-US" dirty="0">
                <a:solidFill>
                  <a:srgbClr val="FFFFFF"/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en-US" dirty="0" err="1">
                <a:solidFill>
                  <a:srgbClr val="FFFFFF"/>
                </a:solidFill>
              </a:rPr>
              <a:t>Bhí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cruinniú</a:t>
            </a:r>
            <a:r>
              <a:rPr lang="en-US" dirty="0">
                <a:solidFill>
                  <a:srgbClr val="FFFFFF"/>
                </a:solidFill>
              </a:rPr>
              <a:t> (+ </a:t>
            </a:r>
            <a:r>
              <a:rPr lang="en-US" dirty="0" err="1">
                <a:solidFill>
                  <a:srgbClr val="FFFFFF"/>
                </a:solidFill>
              </a:rPr>
              <a:t>na</a:t>
            </a:r>
            <a:r>
              <a:rPr lang="en-US" dirty="0">
                <a:solidFill>
                  <a:srgbClr val="FFFFFF"/>
                </a:solidFill>
              </a:rPr>
              <a:t> + </a:t>
            </a:r>
            <a:r>
              <a:rPr lang="en-US" dirty="0" err="1">
                <a:solidFill>
                  <a:srgbClr val="FFFFFF"/>
                </a:solidFill>
              </a:rPr>
              <a:t>teaghlach</a:t>
            </a:r>
            <a:r>
              <a:rPr lang="en-US" dirty="0">
                <a:solidFill>
                  <a:srgbClr val="FFFFFF"/>
                </a:solidFill>
              </a:rPr>
              <a:t>)  </a:t>
            </a:r>
            <a:r>
              <a:rPr lang="en-US" dirty="0" err="1">
                <a:solidFill>
                  <a:srgbClr val="FFFFFF"/>
                </a:solidFill>
              </a:rPr>
              <a:t>ann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cúpla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lá</a:t>
            </a:r>
            <a:r>
              <a:rPr lang="en-US" dirty="0">
                <a:solidFill>
                  <a:srgbClr val="FFFFFF"/>
                </a:solidFill>
              </a:rPr>
              <a:t> ó shin.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958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B544A-49C9-4864-8F79-A52124EE4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girseach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E7BD9-01F0-4E93-903C-C7F83A44B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US" dirty="0">
                <a:solidFill>
                  <a:srgbClr val="FFFFFF"/>
                </a:solidFill>
              </a:rPr>
              <a:t>Ní </a:t>
            </a:r>
            <a:r>
              <a:rPr lang="en-US" dirty="0" err="1">
                <a:solidFill>
                  <a:srgbClr val="FFFFFF"/>
                </a:solidFill>
              </a:rPr>
              <a:t>raibh</a:t>
            </a:r>
            <a:r>
              <a:rPr lang="en-US" dirty="0">
                <a:solidFill>
                  <a:srgbClr val="FFFFFF"/>
                </a:solidFill>
              </a:rPr>
              <a:t> inti ach __________ san am. 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FFFFFF"/>
                </a:solidFill>
              </a:rPr>
              <a:t>An </a:t>
            </a:r>
            <a:r>
              <a:rPr lang="en-US" dirty="0" err="1">
                <a:solidFill>
                  <a:srgbClr val="FFFFFF"/>
                </a:solidFill>
              </a:rPr>
              <a:t>bhfaca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duine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ar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bith</a:t>
            </a:r>
            <a:r>
              <a:rPr lang="en-US" dirty="0">
                <a:solidFill>
                  <a:srgbClr val="FFFFFF"/>
                </a:solidFill>
              </a:rPr>
              <a:t> (</a:t>
            </a:r>
            <a:r>
              <a:rPr lang="en-US" dirty="0" err="1">
                <a:solidFill>
                  <a:srgbClr val="FFFFFF"/>
                </a:solidFill>
              </a:rPr>
              <a:t>mála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scoile</a:t>
            </a:r>
            <a:r>
              <a:rPr lang="en-US" dirty="0">
                <a:solidFill>
                  <a:srgbClr val="FFFFFF"/>
                </a:solidFill>
              </a:rPr>
              <a:t> + an + </a:t>
            </a:r>
            <a:r>
              <a:rPr lang="en-US" dirty="0" err="1">
                <a:solidFill>
                  <a:srgbClr val="FFFFFF"/>
                </a:solidFill>
              </a:rPr>
              <a:t>girseach</a:t>
            </a:r>
            <a:r>
              <a:rPr lang="en-US" dirty="0">
                <a:solidFill>
                  <a:srgbClr val="FFFFFF"/>
                </a:solidFill>
              </a:rPr>
              <a:t> + </a:t>
            </a:r>
            <a:r>
              <a:rPr lang="en-US" dirty="0" err="1">
                <a:solidFill>
                  <a:srgbClr val="FFFFFF"/>
                </a:solidFill>
              </a:rPr>
              <a:t>seo</a:t>
            </a:r>
            <a:r>
              <a:rPr lang="en-US" dirty="0">
                <a:solidFill>
                  <a:srgbClr val="FFFFFF"/>
                </a:solidFill>
              </a:rPr>
              <a:t>)?</a:t>
            </a:r>
          </a:p>
          <a:p>
            <a:pPr marL="514350" indent="-514350">
              <a:buAutoNum type="arabicPeriod"/>
            </a:pPr>
            <a:r>
              <a:rPr lang="en-US" dirty="0" err="1">
                <a:solidFill>
                  <a:srgbClr val="FFFFFF"/>
                </a:solidFill>
              </a:rPr>
              <a:t>Tá</a:t>
            </a:r>
            <a:r>
              <a:rPr lang="en-US" dirty="0">
                <a:solidFill>
                  <a:srgbClr val="FFFFFF"/>
                </a:solidFill>
              </a:rPr>
              <a:t> (+ </a:t>
            </a:r>
            <a:r>
              <a:rPr lang="en-US" dirty="0" err="1">
                <a:solidFill>
                  <a:srgbClr val="FFFFFF"/>
                </a:solidFill>
              </a:rPr>
              <a:t>na</a:t>
            </a:r>
            <a:r>
              <a:rPr lang="en-US" dirty="0">
                <a:solidFill>
                  <a:srgbClr val="FFFFFF"/>
                </a:solidFill>
              </a:rPr>
              <a:t> + </a:t>
            </a:r>
            <a:r>
              <a:rPr lang="en-US" dirty="0" err="1">
                <a:solidFill>
                  <a:srgbClr val="FFFFFF"/>
                </a:solidFill>
              </a:rPr>
              <a:t>girseach</a:t>
            </a:r>
            <a:r>
              <a:rPr lang="en-US" dirty="0">
                <a:solidFill>
                  <a:srgbClr val="FFFFFF"/>
                </a:solidFill>
              </a:rPr>
              <a:t>) </a:t>
            </a:r>
            <a:r>
              <a:rPr lang="en-US" dirty="0" err="1">
                <a:solidFill>
                  <a:srgbClr val="FFFFFF"/>
                </a:solidFill>
              </a:rPr>
              <a:t>amuigh</a:t>
            </a:r>
            <a:r>
              <a:rPr lang="en-US" dirty="0">
                <a:solidFill>
                  <a:srgbClr val="FFFFFF"/>
                </a:solidFill>
              </a:rPr>
              <a:t> sa </a:t>
            </a:r>
            <a:r>
              <a:rPr lang="en-US" dirty="0" err="1">
                <a:solidFill>
                  <a:srgbClr val="FFFFFF"/>
                </a:solidFill>
              </a:rPr>
              <a:t>chlós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agus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iad</a:t>
            </a:r>
            <a:r>
              <a:rPr lang="en-US" dirty="0">
                <a:solidFill>
                  <a:srgbClr val="FFFFFF"/>
                </a:solidFill>
              </a:rPr>
              <a:t> ag </a:t>
            </a:r>
            <a:r>
              <a:rPr lang="en-US" dirty="0" err="1">
                <a:solidFill>
                  <a:srgbClr val="FFFFFF"/>
                </a:solidFill>
              </a:rPr>
              <a:t>déanamh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cuideachta</a:t>
            </a:r>
            <a:r>
              <a:rPr lang="en-US" dirty="0">
                <a:solidFill>
                  <a:srgbClr val="FFFFFF"/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FFFFFF"/>
                </a:solidFill>
              </a:rPr>
              <a:t>'Ceart go </a:t>
            </a:r>
            <a:r>
              <a:rPr lang="en-US" dirty="0" err="1">
                <a:solidFill>
                  <a:srgbClr val="FFFFFF"/>
                </a:solidFill>
              </a:rPr>
              <a:t>leor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anois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seo</a:t>
            </a:r>
            <a:r>
              <a:rPr lang="en-US" dirty="0">
                <a:solidFill>
                  <a:srgbClr val="FFFFFF"/>
                </a:solidFill>
              </a:rPr>
              <a:t> seal (+ </a:t>
            </a:r>
            <a:r>
              <a:rPr lang="en-US" dirty="0" err="1">
                <a:solidFill>
                  <a:srgbClr val="FFFFFF"/>
                </a:solidFill>
              </a:rPr>
              <a:t>na</a:t>
            </a:r>
            <a:r>
              <a:rPr lang="en-US" dirty="0">
                <a:solidFill>
                  <a:srgbClr val="FFFFFF"/>
                </a:solidFill>
              </a:rPr>
              <a:t> + </a:t>
            </a:r>
            <a:r>
              <a:rPr lang="en-US" dirty="0" err="1">
                <a:solidFill>
                  <a:srgbClr val="FFFFFF"/>
                </a:solidFill>
              </a:rPr>
              <a:t>girseach</a:t>
            </a:r>
            <a:r>
              <a:rPr lang="en-US" dirty="0">
                <a:solidFill>
                  <a:srgbClr val="FFFFFF"/>
                </a:solidFill>
              </a:rPr>
              <a:t>)'.</a:t>
            </a:r>
          </a:p>
        </p:txBody>
      </p:sp>
    </p:spTree>
    <p:extLst>
      <p:ext uri="{BB962C8B-B14F-4D97-AF65-F5344CB8AC3E}">
        <p14:creationId xmlns:p14="http://schemas.microsoft.com/office/powerpoint/2010/main" val="2338270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3B048-0B9D-41C4-B14F-B32215A3C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Idiraisnéis</a:t>
            </a:r>
            <a:r>
              <a:rPr lang="en-US" dirty="0"/>
              <a:t>: </a:t>
            </a:r>
            <a:r>
              <a:rPr lang="en-US" dirty="0" err="1"/>
              <a:t>scileanna</a:t>
            </a:r>
            <a:r>
              <a:rPr lang="en-US" dirty="0"/>
              <a:t> </a:t>
            </a:r>
            <a:r>
              <a:rPr lang="en-US" dirty="0" err="1"/>
              <a:t>smaointeoireachta</a:t>
            </a:r>
            <a:br>
              <a:rPr lang="en-US" dirty="0"/>
            </a:br>
            <a:r>
              <a:rPr lang="en-US" dirty="0" err="1"/>
              <a:t>ceart</a:t>
            </a:r>
            <a:r>
              <a:rPr lang="en-US" dirty="0"/>
              <a:t> </a:t>
            </a:r>
            <a:r>
              <a:rPr lang="en-US" dirty="0" err="1"/>
              <a:t>nó</a:t>
            </a:r>
            <a:r>
              <a:rPr lang="en-US" dirty="0"/>
              <a:t> </a:t>
            </a:r>
            <a:r>
              <a:rPr lang="en-US" dirty="0" err="1"/>
              <a:t>mícheart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07C06-EA4C-4E19-B4C5-F14372C53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err="1">
                <a:solidFill>
                  <a:srgbClr val="FFFFFF"/>
                </a:solidFill>
              </a:rPr>
              <a:t>Cé</a:t>
            </a:r>
            <a:r>
              <a:rPr lang="en-US" dirty="0">
                <a:solidFill>
                  <a:srgbClr val="FFFFFF"/>
                </a:solidFill>
              </a:rPr>
              <a:t> [a </a:t>
            </a:r>
            <a:r>
              <a:rPr lang="en-US" dirty="0" err="1">
                <a:solidFill>
                  <a:srgbClr val="FFFFFF"/>
                </a:solidFill>
              </a:rPr>
              <a:t>shíleann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tú</a:t>
            </a:r>
            <a:r>
              <a:rPr lang="en-US" dirty="0">
                <a:solidFill>
                  <a:srgbClr val="FFFFFF"/>
                </a:solidFill>
              </a:rPr>
              <a:t>] </a:t>
            </a:r>
            <a:r>
              <a:rPr lang="en-US" b="1" dirty="0" err="1">
                <a:solidFill>
                  <a:srgbClr val="FFFFFF"/>
                </a:solidFill>
              </a:rPr>
              <a:t>atá</a:t>
            </a:r>
            <a:r>
              <a:rPr lang="en-US" dirty="0">
                <a:solidFill>
                  <a:srgbClr val="FFFFFF"/>
                </a:solidFill>
              </a:rPr>
              <a:t> </a:t>
            </a:r>
            <a:r>
              <a:rPr lang="en-US" dirty="0" err="1">
                <a:solidFill>
                  <a:srgbClr val="FFFFFF"/>
                </a:solidFill>
              </a:rPr>
              <a:t>ionam</a:t>
            </a:r>
            <a:r>
              <a:rPr lang="en-US" dirty="0">
                <a:solidFill>
                  <a:srgbClr val="FFFFFF"/>
                </a:solidFill>
              </a:rPr>
              <a:t>? </a:t>
            </a:r>
            <a:r>
              <a:rPr lang="en-US" dirty="0" err="1">
                <a:solidFill>
                  <a:srgbClr val="FFFFFF"/>
                </a:solidFill>
              </a:rPr>
              <a:t>Leathdhuine</a:t>
            </a:r>
            <a:r>
              <a:rPr lang="en-US" dirty="0">
                <a:solidFill>
                  <a:srgbClr val="FFFFFF"/>
                </a:solidFill>
              </a:rPr>
              <a:t>?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pPr marL="514350" indent="-514350">
              <a:buAutoNum type="arabicPeriod"/>
            </a:pPr>
            <a:r>
              <a:rPr lang="en-US" dirty="0" err="1">
                <a:solidFill>
                  <a:srgbClr val="FFFFFF"/>
                </a:solidFill>
              </a:rPr>
              <a:t>Cé</a:t>
            </a:r>
            <a:r>
              <a:rPr lang="en-US" dirty="0">
                <a:solidFill>
                  <a:srgbClr val="FFFFFF"/>
                </a:solidFill>
              </a:rPr>
              <a:t> [a </a:t>
            </a:r>
            <a:r>
              <a:rPr lang="en-US" dirty="0" err="1">
                <a:solidFill>
                  <a:srgbClr val="FFFFFF"/>
                </a:solidFill>
              </a:rPr>
              <a:t>chreideann</a:t>
            </a:r>
            <a:r>
              <a:rPr lang="en-US" dirty="0">
                <a:solidFill>
                  <a:srgbClr val="FFFFFF"/>
                </a:solidFill>
              </a:rPr>
              <a:t>  </a:t>
            </a:r>
            <a:r>
              <a:rPr lang="en-US" dirty="0" err="1">
                <a:solidFill>
                  <a:srgbClr val="FFFFFF"/>
                </a:solidFill>
              </a:rPr>
              <a:t>tú</a:t>
            </a:r>
            <a:r>
              <a:rPr lang="en-US" dirty="0">
                <a:solidFill>
                  <a:srgbClr val="FFFFFF"/>
                </a:solidFill>
              </a:rPr>
              <a:t>] </a:t>
            </a:r>
            <a:r>
              <a:rPr lang="en-US" b="1" dirty="0">
                <a:solidFill>
                  <a:srgbClr val="FFFFFF"/>
                </a:solidFill>
              </a:rPr>
              <a:t>is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mé</a:t>
            </a:r>
            <a:r>
              <a:rPr lang="en-US" dirty="0">
                <a:solidFill>
                  <a:srgbClr val="FFFFFF"/>
                </a:solidFill>
              </a:rPr>
              <a:t>? </a:t>
            </a:r>
            <a:r>
              <a:rPr lang="en-US" dirty="0" err="1">
                <a:solidFill>
                  <a:srgbClr val="FFFFFF"/>
                </a:solidFill>
              </a:rPr>
              <a:t>Bómán</a:t>
            </a:r>
            <a:r>
              <a:rPr lang="en-US" dirty="0">
                <a:solidFill>
                  <a:srgbClr val="FFFFFF"/>
                </a:solidFill>
              </a:rPr>
              <a:t> de </a:t>
            </a:r>
            <a:r>
              <a:rPr lang="en-US" dirty="0" err="1">
                <a:solidFill>
                  <a:srgbClr val="FFFFFF"/>
                </a:solidFill>
              </a:rPr>
              <a:t>chineál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éigin</a:t>
            </a:r>
            <a:r>
              <a:rPr lang="en-US" dirty="0">
                <a:solidFill>
                  <a:srgbClr val="FFFFFF"/>
                </a:solidFill>
              </a:rPr>
              <a:t>?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FFFFFF"/>
                </a:solidFill>
              </a:rPr>
              <a:t>Cad é [a </a:t>
            </a:r>
            <a:r>
              <a:rPr lang="en-US" dirty="0" err="1">
                <a:solidFill>
                  <a:srgbClr val="FFFFFF"/>
                </a:solidFill>
              </a:rPr>
              <a:t>mheasann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tú</a:t>
            </a:r>
            <a:r>
              <a:rPr lang="en-US" dirty="0">
                <a:solidFill>
                  <a:srgbClr val="FFFFFF"/>
                </a:solidFill>
              </a:rPr>
              <a:t>] </a:t>
            </a:r>
            <a:r>
              <a:rPr lang="en-US" b="1" dirty="0">
                <a:solidFill>
                  <a:srgbClr val="FFFFFF"/>
                </a:solidFill>
              </a:rPr>
              <a:t>go </a:t>
            </a:r>
            <a:r>
              <a:rPr lang="en-US" b="1" dirty="0" err="1">
                <a:solidFill>
                  <a:srgbClr val="FFFFFF"/>
                </a:solidFill>
              </a:rPr>
              <a:t>ndearna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sé</a:t>
            </a:r>
            <a:r>
              <a:rPr lang="en-US" dirty="0">
                <a:solidFill>
                  <a:srgbClr val="FFFFFF"/>
                </a:solidFill>
              </a:rPr>
              <a:t>?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FFFFFF"/>
                </a:solidFill>
              </a:rPr>
              <a:t>Cad </a:t>
            </a:r>
            <a:r>
              <a:rPr lang="en-US" dirty="0" err="1">
                <a:solidFill>
                  <a:srgbClr val="FFFFFF"/>
                </a:solidFill>
              </a:rPr>
              <a:t>chuige</a:t>
            </a:r>
            <a:r>
              <a:rPr lang="en-US" dirty="0">
                <a:solidFill>
                  <a:srgbClr val="FFFFFF"/>
                </a:solidFill>
              </a:rPr>
              <a:t> [a </a:t>
            </a:r>
            <a:r>
              <a:rPr lang="en-US" dirty="0" err="1">
                <a:solidFill>
                  <a:srgbClr val="FFFFFF"/>
                </a:solidFill>
              </a:rPr>
              <a:t>shíleann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tú</a:t>
            </a:r>
            <a:r>
              <a:rPr lang="en-US" dirty="0">
                <a:solidFill>
                  <a:srgbClr val="FFFFFF"/>
                </a:solidFill>
              </a:rPr>
              <a:t> [</a:t>
            </a:r>
            <a:r>
              <a:rPr lang="en-US" b="1" dirty="0">
                <a:solidFill>
                  <a:srgbClr val="FFFFFF"/>
                </a:solidFill>
              </a:rPr>
              <a:t>a </a:t>
            </a:r>
            <a:r>
              <a:rPr lang="en-US" b="1" dirty="0" err="1">
                <a:solidFill>
                  <a:srgbClr val="FFFFFF"/>
                </a:solidFill>
              </a:rPr>
              <a:t>bhfuair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sé</a:t>
            </a:r>
            <a:r>
              <a:rPr lang="en-US" dirty="0">
                <a:solidFill>
                  <a:srgbClr val="FFFFFF"/>
                </a:solidFill>
              </a:rPr>
              <a:t> é?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pPr marL="514350" indent="-514350">
              <a:buAutoNum type="arabicPeriod"/>
            </a:pPr>
            <a:r>
              <a:rPr lang="en-US" dirty="0" err="1">
                <a:solidFill>
                  <a:srgbClr val="FFFFFF"/>
                </a:solidFill>
              </a:rPr>
              <a:t>Cé</a:t>
            </a:r>
            <a:r>
              <a:rPr lang="en-US" dirty="0">
                <a:solidFill>
                  <a:srgbClr val="FFFFFF"/>
                </a:solidFill>
              </a:rPr>
              <a:t> leis [a </a:t>
            </a:r>
            <a:r>
              <a:rPr lang="en-US" dirty="0" err="1">
                <a:solidFill>
                  <a:srgbClr val="FFFFFF"/>
                </a:solidFill>
              </a:rPr>
              <a:t>shíleann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tú</a:t>
            </a:r>
            <a:r>
              <a:rPr lang="en-US" dirty="0">
                <a:solidFill>
                  <a:srgbClr val="FFFFFF"/>
                </a:solidFill>
              </a:rPr>
              <a:t>] </a:t>
            </a:r>
            <a:r>
              <a:rPr lang="en-US" b="1" dirty="0">
                <a:solidFill>
                  <a:srgbClr val="FFFFFF"/>
                </a:solidFill>
              </a:rPr>
              <a:t>a </a:t>
            </a:r>
            <a:r>
              <a:rPr lang="en-US" b="1" dirty="0" err="1">
                <a:solidFill>
                  <a:srgbClr val="FFFFFF"/>
                </a:solidFill>
              </a:rPr>
              <a:t>bhí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mé</a:t>
            </a:r>
            <a:r>
              <a:rPr lang="en-US" dirty="0">
                <a:solidFill>
                  <a:srgbClr val="FFFFFF"/>
                </a:solidFill>
              </a:rPr>
              <a:t> ag </a:t>
            </a:r>
            <a:r>
              <a:rPr lang="en-US" dirty="0" err="1">
                <a:solidFill>
                  <a:srgbClr val="FFFFFF"/>
                </a:solidFill>
              </a:rPr>
              <a:t>caint</a:t>
            </a:r>
            <a:r>
              <a:rPr lang="en-US" dirty="0">
                <a:solidFill>
                  <a:srgbClr val="FFFFFF"/>
                </a:solidFill>
              </a:rPr>
              <a:t>?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FFFFFF"/>
                </a:solidFill>
              </a:rPr>
              <a:t>Cén </a:t>
            </a:r>
            <a:r>
              <a:rPr lang="en-US" dirty="0" err="1">
                <a:solidFill>
                  <a:srgbClr val="FFFFFF"/>
                </a:solidFill>
              </a:rPr>
              <a:t>áit</a:t>
            </a:r>
            <a:r>
              <a:rPr lang="en-US" dirty="0">
                <a:solidFill>
                  <a:srgbClr val="FFFFFF"/>
                </a:solidFill>
              </a:rPr>
              <a:t> [a </a:t>
            </a:r>
            <a:r>
              <a:rPr lang="en-US" dirty="0" err="1">
                <a:solidFill>
                  <a:srgbClr val="FFFFFF"/>
                </a:solidFill>
              </a:rPr>
              <a:t>chreideann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tú</a:t>
            </a:r>
            <a:r>
              <a:rPr lang="en-US" dirty="0">
                <a:solidFill>
                  <a:srgbClr val="FFFFFF"/>
                </a:solidFill>
              </a:rPr>
              <a:t>] </a:t>
            </a:r>
            <a:r>
              <a:rPr lang="en-US" b="1" dirty="0">
                <a:solidFill>
                  <a:srgbClr val="FFFFFF"/>
                </a:solidFill>
              </a:rPr>
              <a:t>a </a:t>
            </a:r>
            <a:r>
              <a:rPr lang="en-US" b="1" dirty="0" err="1">
                <a:solidFill>
                  <a:srgbClr val="FFFFFF"/>
                </a:solidFill>
              </a:rPr>
              <a:t>chuaigh</a:t>
            </a:r>
            <a:r>
              <a:rPr lang="en-US" dirty="0">
                <a:solidFill>
                  <a:srgbClr val="FFFFFF"/>
                </a:solidFill>
              </a:rPr>
              <a:t> an </a:t>
            </a:r>
            <a:r>
              <a:rPr lang="en-US" dirty="0" err="1">
                <a:solidFill>
                  <a:srgbClr val="FFFFFF"/>
                </a:solidFill>
              </a:rPr>
              <a:t>gadaí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i</a:t>
            </a:r>
            <a:r>
              <a:rPr lang="en-US" dirty="0">
                <a:solidFill>
                  <a:srgbClr val="FFFFFF"/>
                </a:solidFill>
              </a:rPr>
              <a:t> </a:t>
            </a:r>
            <a:r>
              <a:rPr lang="en-US" dirty="0" err="1">
                <a:solidFill>
                  <a:srgbClr val="FFFFFF"/>
                </a:solidFill>
              </a:rPr>
              <a:t>bhfolach</a:t>
            </a:r>
            <a:r>
              <a:rPr lang="en-US" dirty="0">
                <a:solidFill>
                  <a:srgbClr val="FFFFFF"/>
                </a:solidFill>
              </a:rPr>
              <a:t>?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FFFFFF"/>
                </a:solidFill>
              </a:rPr>
              <a:t>Cén </a:t>
            </a:r>
            <a:r>
              <a:rPr lang="en-US" dirty="0" err="1">
                <a:solidFill>
                  <a:srgbClr val="FFFFFF"/>
                </a:solidFill>
              </a:rPr>
              <a:t>dóigh</a:t>
            </a:r>
            <a:r>
              <a:rPr lang="en-US" dirty="0">
                <a:solidFill>
                  <a:srgbClr val="FFFFFF"/>
                </a:solidFill>
              </a:rPr>
              <a:t> [a </a:t>
            </a:r>
            <a:r>
              <a:rPr lang="en-US" dirty="0" err="1">
                <a:solidFill>
                  <a:srgbClr val="FFFFFF"/>
                </a:solidFill>
              </a:rPr>
              <a:t>shíleann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tú</a:t>
            </a:r>
            <a:r>
              <a:rPr lang="en-US" dirty="0">
                <a:solidFill>
                  <a:srgbClr val="FFFFFF"/>
                </a:solidFill>
              </a:rPr>
              <a:t>] </a:t>
            </a:r>
            <a:r>
              <a:rPr lang="en-US" b="1" dirty="0">
                <a:solidFill>
                  <a:srgbClr val="FFFFFF"/>
                </a:solidFill>
              </a:rPr>
              <a:t>a </a:t>
            </a:r>
            <a:r>
              <a:rPr lang="en-US" b="1" dirty="0" err="1">
                <a:solidFill>
                  <a:srgbClr val="FFFFFF"/>
                </a:solidFill>
              </a:rPr>
              <a:t>ndéanfá</a:t>
            </a:r>
            <a:r>
              <a:rPr lang="en-US" dirty="0">
                <a:solidFill>
                  <a:srgbClr val="FFFFFF"/>
                </a:solidFill>
              </a:rPr>
              <a:t> an </a:t>
            </a:r>
            <a:r>
              <a:rPr lang="en-US" dirty="0" err="1">
                <a:solidFill>
                  <a:srgbClr val="FFFFFF"/>
                </a:solidFill>
              </a:rPr>
              <a:t>fhadhb</a:t>
            </a:r>
            <a:r>
              <a:rPr lang="en-US" dirty="0">
                <a:solidFill>
                  <a:srgbClr val="FFFFFF"/>
                </a:solidFill>
              </a:rPr>
              <a:t> sin a </a:t>
            </a:r>
            <a:r>
              <a:rPr lang="en-US" dirty="0" err="1">
                <a:solidFill>
                  <a:srgbClr val="FFFFFF"/>
                </a:solidFill>
              </a:rPr>
              <a:t>réiteach</a:t>
            </a:r>
            <a:r>
              <a:rPr lang="en-US" dirty="0">
                <a:solidFill>
                  <a:srgbClr val="FFFFFF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92571239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AnalogousFromLightSeedLeftStep">
      <a:dk1>
        <a:srgbClr val="000000"/>
      </a:dk1>
      <a:lt1>
        <a:srgbClr val="FFFFFF"/>
      </a:lt1>
      <a:dk2>
        <a:srgbClr val="243841"/>
      </a:dk2>
      <a:lt2>
        <a:srgbClr val="E8E7E2"/>
      </a:lt2>
      <a:accent1>
        <a:srgbClr val="8B92D1"/>
      </a:accent1>
      <a:accent2>
        <a:srgbClr val="729DC7"/>
      </a:accent2>
      <a:accent3>
        <a:srgbClr val="72ACB1"/>
      </a:accent3>
      <a:accent4>
        <a:srgbClr val="66B298"/>
      </a:accent4>
      <a:accent5>
        <a:srgbClr val="72B181"/>
      </a:accent5>
      <a:accent6>
        <a:srgbClr val="74B366"/>
      </a:accent6>
      <a:hlink>
        <a:srgbClr val="898453"/>
      </a:hlink>
      <a:folHlink>
        <a:srgbClr val="7F7F7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1418</Words>
  <Application>Microsoft Office PowerPoint</Application>
  <PresentationFormat>Widescreen</PresentationFormat>
  <Paragraphs>159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Avenir Next LT Pro</vt:lpstr>
      <vt:lpstr>Avenir Next LT Pro Light</vt:lpstr>
      <vt:lpstr>Sitka Subheading</vt:lpstr>
      <vt:lpstr>PebbleVTI</vt:lpstr>
      <vt:lpstr>Saibhrigh agus fairsingigh do chuid Gaeilge don tseomra ranga</vt:lpstr>
      <vt:lpstr>ainmfhocail</vt:lpstr>
      <vt:lpstr>crann</vt:lpstr>
      <vt:lpstr>poll</vt:lpstr>
      <vt:lpstr>gaiscíoch</vt:lpstr>
      <vt:lpstr>Éire</vt:lpstr>
      <vt:lpstr>teaghlach</vt:lpstr>
      <vt:lpstr>girseach</vt:lpstr>
      <vt:lpstr>Idiraisnéis: scileanna smaointeoireachta ceart nó mícheart?</vt:lpstr>
      <vt:lpstr>Cad é atá / a bhí/ a bhíonn tú.................?</vt:lpstr>
      <vt:lpstr>Stad de + séimhiú</vt:lpstr>
      <vt:lpstr>PowerPoint Presentation</vt:lpstr>
      <vt:lpstr>Thosaigh (thoisigh) sé a../ chuaigh sé a../bhris sé amach a.. / d'éirigh sé a../shuigh sé a.. + séimhiú</vt:lpstr>
      <vt:lpstr>Focail agus Frásaí úsáideacha</vt:lpstr>
      <vt:lpstr>Focail agus Frásaí úsáideacha </vt:lpstr>
      <vt:lpstr>Frásaí deasa</vt:lpstr>
      <vt:lpstr>Tuilleadh mar sin...amuigh</vt:lpstr>
      <vt:lpstr>PowerPoint Presentation</vt:lpstr>
      <vt:lpstr>Tá mé ag dul a.....</vt:lpstr>
      <vt:lpstr>Tabhair do d'aire...</vt:lpstr>
      <vt:lpstr>ar tí...</vt:lpstr>
      <vt:lpstr>Tá rún agam/tá mé ag brath...</vt:lpstr>
      <vt:lpstr>indéanta</vt:lpstr>
      <vt:lpstr>tuilleadh samplaí deasa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Orla Nig Fhearraigh</dc:creator>
  <cp:lastModifiedBy>Orla Nig Fhearraigh</cp:lastModifiedBy>
  <cp:revision>517</cp:revision>
  <dcterms:created xsi:type="dcterms:W3CDTF">2021-02-18T20:28:53Z</dcterms:created>
  <dcterms:modified xsi:type="dcterms:W3CDTF">2021-03-09T17:03:30Z</dcterms:modified>
</cp:coreProperties>
</file>