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5" r:id="rId1"/>
  </p:sldMasterIdLst>
  <p:sldIdLst>
    <p:sldId id="256" r:id="rId2"/>
    <p:sldId id="257" r:id="rId3"/>
    <p:sldId id="262" r:id="rId4"/>
    <p:sldId id="258" r:id="rId5"/>
    <p:sldId id="259" r:id="rId6"/>
    <p:sldId id="260" r:id="rId7"/>
    <p:sldId id="261" r:id="rId8"/>
    <p:sldId id="263" r:id="rId9"/>
    <p:sldId id="264" r:id="rId10"/>
    <p:sldId id="265" r:id="rId11"/>
    <p:sldId id="266" r:id="rId12"/>
    <p:sldId id="274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5" r:id="rId21"/>
    <p:sldId id="276" r:id="rId22"/>
    <p:sldId id="277" r:id="rId23"/>
    <p:sldId id="278" r:id="rId24"/>
    <p:sldId id="279" r:id="rId2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B9EC74C-ABED-F076-D2C2-21CDA0687BC7}" v="440" dt="2021-02-22T22:54:03.656"/>
    <p1510:client id="{30E520F9-52FA-4285-A5FF-B18D2FD02BCF}" v="4228" dt="2021-02-18T22:01:56.326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972" autoAdjust="0"/>
    <p:restoredTop sz="94660"/>
  </p:normalViewPr>
  <p:slideViewPr>
    <p:cSldViewPr snapToGrid="0">
      <p:cViewPr varScale="1">
        <p:scale>
          <a:sx n="87" d="100"/>
          <a:sy n="87" d="100"/>
        </p:scale>
        <p:origin x="298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Relationship Id="rId30" Type="http://schemas.microsoft.com/office/2015/10/relationships/revisionInfo" Target="revisionInfo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8DD129-A8C2-419E-B641-6CC90F50732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62000" y="1524000"/>
            <a:ext cx="10668000" cy="22860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1B33C04-8A23-4499-A6EF-1D190F0FB38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62000" y="4571999"/>
            <a:ext cx="10668000" cy="1524000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EFA99FB-5674-4BC5-949F-8D45EC1675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969C88-B244-455D-A017-012B25B1ACDD}" type="datetimeFigureOut">
              <a:rPr lang="en-US" smtClean="0"/>
              <a:t>3/9/2021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763CF93-DD67-4FE2-8083-864693FE8E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F05E934-32B6-44B1-9622-67F30BDA3F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CE569E-9B7C-4CB9-AB80-C0841F922CF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955686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6AF011-A499-4054-89BF-A4800A68F6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66FB6E8-D956-45B5-9B4A-9D31DF466BE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ECDB9DB-9E62-4292-915C-1DD4134740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969C88-B244-455D-A017-012B25B1ACDD}" type="datetimeFigureOut">
              <a:rPr lang="en-US" smtClean="0"/>
              <a:t>3/9/2021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BD462F1-BC30-4172-8353-363123A1DB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C92EE8A-96DF-4D7D-B434-778324756D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CE569E-9B7C-4CB9-AB80-C0841F922CF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51670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28453A-F2B4-4EDB-B8FA-150267BC1A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2000" y="1524000"/>
            <a:ext cx="10668000" cy="3038475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4C46C51-ADF1-48FC-A4D9-38C369E7830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62000" y="4589463"/>
            <a:ext cx="10668000" cy="150653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EC43B56-4DC7-490B-AEFD-55ED1ECFF8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969C88-B244-455D-A017-012B25B1ACDD}" type="datetimeFigureOut">
              <a:rPr lang="en-US" smtClean="0"/>
              <a:t>3/9/2021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54738F8-C4B2-41D8-B627-A6DDB24B2D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4F43D49-23F8-4C4B-9C30-EDC030EE6F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CE569E-9B7C-4CB9-AB80-C0841F922CF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334591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E5556D-6916-42E6-8820-8A0D328A50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62747A5-C962-477F-89AA-A32385D5799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762000" y="2285999"/>
            <a:ext cx="5151119" cy="381000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CD08312-30FC-44D8-B2A9-B5CAAD9F066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78879" y="2285999"/>
            <a:ext cx="5151121" cy="381000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BED84EB-AF90-4F19-A376-0FE5E50F9E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969C88-B244-455D-A017-012B25B1ACDD}" type="datetimeFigureOut">
              <a:rPr lang="en-US" smtClean="0"/>
              <a:t>3/9/2021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B838ED0-2789-41E4-A36E-83F92CA2E8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7221A83-6D60-45F0-9173-5F6D2438BC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CE569E-9B7C-4CB9-AB80-C0841F922CF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00673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4FFAE2-03F4-4A94-86C4-9305B237CA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2000" y="762000"/>
            <a:ext cx="10668000" cy="1524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5BAC5A5-E184-46B6-8AB5-C8E132D3624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62000" y="2285999"/>
            <a:ext cx="5151119" cy="761999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FDCFE87-5D80-45CB-9D13-DFC9AFCEC7F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762000" y="3048000"/>
            <a:ext cx="5151119" cy="30480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AAC1E5A-8423-4749-8EDA-E13425F6965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278878" y="2286000"/>
            <a:ext cx="5151122" cy="761999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DA832AAA-4BB8-4A3D-9C79-516F82F8001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278878" y="3048000"/>
            <a:ext cx="5151122" cy="30480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E80BEC63-51D3-4C70-B804-BE9EF765AD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969C88-B244-455D-A017-012B25B1ACDD}" type="datetimeFigureOut">
              <a:rPr lang="en-US" smtClean="0"/>
              <a:t>3/9/2021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735CA295-8563-402F-92C3-1F20C977C1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5EFA5918-109D-4342-84C0-9774A52C9E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CE569E-9B7C-4CB9-AB80-C0841F922CF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671929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EF2662-CBD1-4498-9B6E-2961F5EF1B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FF739AE-8101-4C18-8CF3-911BDF3978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969C88-B244-455D-A017-012B25B1ACDD}" type="datetimeFigureOut">
              <a:rPr lang="en-US" smtClean="0"/>
              <a:t>3/9/2021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6EB1C88-D181-449C-9BE1-E85068C188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B38A2C9-E93B-4F0A-A021-9E3AEBC3FA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CE569E-9B7C-4CB9-AB80-C0841F922CF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115753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00AE8D9-9B42-438E-ADA6-CCFE457884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969C88-B244-455D-A017-012B25B1ACDD}" type="datetimeFigureOut">
              <a:rPr lang="en-US" smtClean="0"/>
              <a:t>3/9/2021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4F792B9-A8AF-4E13-8A25-741E89691E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33A2CF6-DBC5-4491-B213-B3CD09D313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CE569E-9B7C-4CB9-AB80-C0841F922CF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970657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727076-58C8-494C-B6B1-DC86F62DDC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2000" y="761998"/>
            <a:ext cx="3810000" cy="1524002"/>
          </a:xfrm>
        </p:spPr>
        <p:txBody>
          <a:bodyPr anchor="t" anchorCtr="0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9F29E36-0340-452F-8D0A-1BC3F3A388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34000" y="762001"/>
            <a:ext cx="6096000" cy="5334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A051C2E-E587-45E8-BDB1-DFF2F2791BF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762000" y="2286000"/>
            <a:ext cx="3810000" cy="3810001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821D993-DEDD-470E-B48B-CB053A55A1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969C88-B244-455D-A017-012B25B1ACDD}" type="datetimeFigureOut">
              <a:rPr lang="en-US" smtClean="0"/>
              <a:t>3/9/2021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7926C64-7401-4CA4-859F-74472AF869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0108F41-F1F6-431C-9B45-8A447F188C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CE569E-9B7C-4CB9-AB80-C0841F922CF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99491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E104FB-422C-4023-9381-EB12F1582D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2001" y="762000"/>
            <a:ext cx="3809999" cy="1524000"/>
          </a:xfrm>
        </p:spPr>
        <p:txBody>
          <a:bodyPr anchor="t" anchorCtr="0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4DBA3AA-DE44-4B1F-91D1-09F67B89B94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334000" y="762001"/>
            <a:ext cx="6021388" cy="53340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A27B131-5117-4106-80DB-2AB208C4C95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762001" y="2286000"/>
            <a:ext cx="3809999" cy="3810000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C13918A-7F23-4C72-8E80-591324A304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969C88-B244-455D-A017-012B25B1ACDD}" type="datetimeFigureOut">
              <a:rPr lang="en-US" smtClean="0"/>
              <a:t>3/9/2021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81071C8-76FE-4B83-8317-BD53C7C844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623681A-6F29-48FC-9409-319ED3E966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CE569E-9B7C-4CB9-AB80-C0841F922CF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958916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BA5B09-FC60-445F-8A12-79869BEC60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0A219F7-87F2-409F-BB0B-8FE9270C982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CAC2BB8-59E0-4EB2-B3BE-59D8641EE1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969C88-B244-455D-A017-012B25B1ACDD}" type="datetimeFigureOut">
              <a:rPr lang="en-US" smtClean="0"/>
              <a:t>3/9/2021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D56984E-C0DE-461B-8011-8FC31B0EE9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7FE7C03-68D3-445E-A5A2-8A935CFC97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CE569E-9B7C-4CB9-AB80-C0841F922CF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756788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3B21F0D7-112D-48B1-B32B-170B1AA2B51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9143998" y="761999"/>
            <a:ext cx="2286000" cy="5334001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B27A7C1-8E5B-41DA-9802-F242D382B66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762001" y="761999"/>
            <a:ext cx="7619999" cy="5334001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A961CC7-F5B1-464A-8127-60645FB210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969C88-B244-455D-A017-012B25B1ACDD}" type="datetimeFigureOut">
              <a:rPr lang="en-US" smtClean="0"/>
              <a:t>3/9/2021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3B94302-B381-4F37-A9FF-5CC5519175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E707151-541F-4104-B989-83A9DCA6E6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CE569E-9B7C-4CB9-AB80-C0841F922CF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319801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: Shape 7">
            <a:extLst>
              <a:ext uri="{FF2B5EF4-FFF2-40B4-BE49-F238E27FC236}">
                <a16:creationId xmlns:a16="http://schemas.microsoft.com/office/drawing/2014/main" id="{A6EF5A53-0A64-4CA5-B9C7-1CB97CB5CF1C}"/>
              </a:ext>
            </a:extLst>
          </p:cNvPr>
          <p:cNvSpPr/>
          <p:nvPr/>
        </p:nvSpPr>
        <p:spPr>
          <a:xfrm>
            <a:off x="8157843" y="6244836"/>
            <a:ext cx="4034156" cy="613164"/>
          </a:xfrm>
          <a:custGeom>
            <a:avLst/>
            <a:gdLst>
              <a:gd name="connsiteX0" fmla="*/ 1479137 w 4034156"/>
              <a:gd name="connsiteY0" fmla="*/ 230 h 613164"/>
              <a:gd name="connsiteX1" fmla="*/ 3482844 w 4034156"/>
              <a:gd name="connsiteY1" fmla="*/ 298555 h 613164"/>
              <a:gd name="connsiteX2" fmla="*/ 3831590 w 4034156"/>
              <a:gd name="connsiteY2" fmla="*/ 425010 h 613164"/>
              <a:gd name="connsiteX3" fmla="*/ 4034156 w 4034156"/>
              <a:gd name="connsiteY3" fmla="*/ 494088 h 613164"/>
              <a:gd name="connsiteX4" fmla="*/ 4034156 w 4034156"/>
              <a:gd name="connsiteY4" fmla="*/ 613164 h 613164"/>
              <a:gd name="connsiteX5" fmla="*/ 0 w 4034156"/>
              <a:gd name="connsiteY5" fmla="*/ 613164 h 613164"/>
              <a:gd name="connsiteX6" fmla="*/ 54792 w 4034156"/>
              <a:gd name="connsiteY6" fmla="*/ 512415 h 613164"/>
              <a:gd name="connsiteX7" fmla="*/ 168327 w 4034156"/>
              <a:gd name="connsiteY7" fmla="*/ 366637 h 613164"/>
              <a:gd name="connsiteX8" fmla="*/ 1192562 w 4034156"/>
              <a:gd name="connsiteY8" fmla="*/ 1522 h 613164"/>
              <a:gd name="connsiteX9" fmla="*/ 1479137 w 4034156"/>
              <a:gd name="connsiteY9" fmla="*/ 230 h 6131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4034156" h="613164">
                <a:moveTo>
                  <a:pt x="1479137" y="230"/>
                </a:moveTo>
                <a:cubicBezTo>
                  <a:pt x="2152575" y="4287"/>
                  <a:pt x="2854487" y="63583"/>
                  <a:pt x="3482844" y="298555"/>
                </a:cubicBezTo>
                <a:cubicBezTo>
                  <a:pt x="3599338" y="342114"/>
                  <a:pt x="3715540" y="384216"/>
                  <a:pt x="3831590" y="425010"/>
                </a:cubicBezTo>
                <a:lnTo>
                  <a:pt x="4034156" y="494088"/>
                </a:lnTo>
                <a:lnTo>
                  <a:pt x="4034156" y="613164"/>
                </a:lnTo>
                <a:lnTo>
                  <a:pt x="0" y="613164"/>
                </a:lnTo>
                <a:lnTo>
                  <a:pt x="54792" y="512415"/>
                </a:lnTo>
                <a:cubicBezTo>
                  <a:pt x="88888" y="459433"/>
                  <a:pt x="126502" y="410480"/>
                  <a:pt x="168327" y="366637"/>
                </a:cubicBezTo>
                <a:cubicBezTo>
                  <a:pt x="428292" y="94062"/>
                  <a:pt x="821899" y="6565"/>
                  <a:pt x="1192562" y="1522"/>
                </a:cubicBezTo>
                <a:cubicBezTo>
                  <a:pt x="1287308" y="198"/>
                  <a:pt x="1382932" y="-349"/>
                  <a:pt x="1479137" y="230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5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venir Next LT Pro" panose="020B0504020202020204" pitchFamily="34" charset="0"/>
              <a:ea typeface="+mn-ea"/>
              <a:cs typeface="+mn-cs"/>
            </a:endParaRPr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34ABFBEA-4EB0-4D02-A2C0-1733CD3D6F12}"/>
              </a:ext>
            </a:extLst>
          </p:cNvPr>
          <p:cNvSpPr/>
          <p:nvPr/>
        </p:nvSpPr>
        <p:spPr>
          <a:xfrm>
            <a:off x="1" y="688126"/>
            <a:ext cx="448491" cy="1634252"/>
          </a:xfrm>
          <a:custGeom>
            <a:avLst/>
            <a:gdLst>
              <a:gd name="connsiteX0" fmla="*/ 0 w 448491"/>
              <a:gd name="connsiteY0" fmla="*/ 0 h 1634252"/>
              <a:gd name="connsiteX1" fmla="*/ 12983 w 448491"/>
              <a:gd name="connsiteY1" fmla="*/ 10508 h 1634252"/>
              <a:gd name="connsiteX2" fmla="*/ 441611 w 448491"/>
              <a:gd name="connsiteY2" fmla="*/ 863751 h 1634252"/>
              <a:gd name="connsiteX3" fmla="*/ 251011 w 448491"/>
              <a:gd name="connsiteY3" fmla="*/ 1302895 h 1634252"/>
              <a:gd name="connsiteX4" fmla="*/ 74605 w 448491"/>
              <a:gd name="connsiteY4" fmla="*/ 1543249 h 1634252"/>
              <a:gd name="connsiteX5" fmla="*/ 0 w 448491"/>
              <a:gd name="connsiteY5" fmla="*/ 1634252 h 16342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48491" h="1634252">
                <a:moveTo>
                  <a:pt x="0" y="0"/>
                </a:moveTo>
                <a:lnTo>
                  <a:pt x="12983" y="10508"/>
                </a:lnTo>
                <a:cubicBezTo>
                  <a:pt x="278410" y="241022"/>
                  <a:pt x="489787" y="530267"/>
                  <a:pt x="441611" y="863751"/>
                </a:cubicBezTo>
                <a:cubicBezTo>
                  <a:pt x="418542" y="1022632"/>
                  <a:pt x="337007" y="1166302"/>
                  <a:pt x="251011" y="1302895"/>
                </a:cubicBezTo>
                <a:cubicBezTo>
                  <a:pt x="215138" y="1359902"/>
                  <a:pt x="154723" y="1442480"/>
                  <a:pt x="74605" y="1543249"/>
                </a:cubicBezTo>
                <a:lnTo>
                  <a:pt x="0" y="1634252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900">
              <a:solidFill>
                <a:prstClr val="white"/>
              </a:solidFill>
              <a:latin typeface="Avenir Next LT Pro" panose="020B0504020202020204" pitchFamily="34" charset="0"/>
            </a:endParaRPr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19E083F6-57F4-487B-A766-EA0462B1EED8}"/>
              </a:ext>
            </a:extLst>
          </p:cNvPr>
          <p:cNvSpPr/>
          <p:nvPr/>
        </p:nvSpPr>
        <p:spPr>
          <a:xfrm>
            <a:off x="7309459" y="6144069"/>
            <a:ext cx="4418271" cy="718159"/>
          </a:xfrm>
          <a:custGeom>
            <a:avLst/>
            <a:gdLst>
              <a:gd name="connsiteX0" fmla="*/ 1421452 w 4590626"/>
              <a:gd name="connsiteY0" fmla="*/ 0 h 713930"/>
              <a:gd name="connsiteX1" fmla="*/ 3247781 w 4590626"/>
              <a:gd name="connsiteY1" fmla="*/ 271915 h 713930"/>
              <a:gd name="connsiteX2" fmla="*/ 4517331 w 4590626"/>
              <a:gd name="connsiteY2" fmla="*/ 693394 h 713930"/>
              <a:gd name="connsiteX3" fmla="*/ 4590626 w 4590626"/>
              <a:gd name="connsiteY3" fmla="*/ 713930 h 713930"/>
              <a:gd name="connsiteX4" fmla="*/ 0 w 4590626"/>
              <a:gd name="connsiteY4" fmla="*/ 713930 h 713930"/>
              <a:gd name="connsiteX5" fmla="*/ 2854 w 4590626"/>
              <a:gd name="connsiteY5" fmla="*/ 705624 h 713930"/>
              <a:gd name="connsiteX6" fmla="*/ 226680 w 4590626"/>
              <a:gd name="connsiteY6" fmla="*/ 333970 h 713930"/>
              <a:gd name="connsiteX7" fmla="*/ 1160245 w 4590626"/>
              <a:gd name="connsiteY7" fmla="*/ 1178 h 713930"/>
              <a:gd name="connsiteX8" fmla="*/ 1421452 w 4590626"/>
              <a:gd name="connsiteY8" fmla="*/ 0 h 713930"/>
              <a:gd name="connsiteX0" fmla="*/ 1421452 w 4517331"/>
              <a:gd name="connsiteY0" fmla="*/ 0 h 713930"/>
              <a:gd name="connsiteX1" fmla="*/ 3247781 w 4517331"/>
              <a:gd name="connsiteY1" fmla="*/ 271915 h 713930"/>
              <a:gd name="connsiteX2" fmla="*/ 4517331 w 4517331"/>
              <a:gd name="connsiteY2" fmla="*/ 693394 h 713930"/>
              <a:gd name="connsiteX3" fmla="*/ 0 w 4517331"/>
              <a:gd name="connsiteY3" fmla="*/ 713930 h 713930"/>
              <a:gd name="connsiteX4" fmla="*/ 2854 w 4517331"/>
              <a:gd name="connsiteY4" fmla="*/ 705624 h 713930"/>
              <a:gd name="connsiteX5" fmla="*/ 226680 w 4517331"/>
              <a:gd name="connsiteY5" fmla="*/ 333970 h 713930"/>
              <a:gd name="connsiteX6" fmla="*/ 1160245 w 4517331"/>
              <a:gd name="connsiteY6" fmla="*/ 1178 h 713930"/>
              <a:gd name="connsiteX7" fmla="*/ 1421452 w 4517331"/>
              <a:gd name="connsiteY7" fmla="*/ 0 h 713930"/>
              <a:gd name="connsiteX0" fmla="*/ 0 w 4608771"/>
              <a:gd name="connsiteY0" fmla="*/ 713930 h 784834"/>
              <a:gd name="connsiteX1" fmla="*/ 2854 w 4608771"/>
              <a:gd name="connsiteY1" fmla="*/ 705624 h 784834"/>
              <a:gd name="connsiteX2" fmla="*/ 226680 w 4608771"/>
              <a:gd name="connsiteY2" fmla="*/ 333970 h 784834"/>
              <a:gd name="connsiteX3" fmla="*/ 1160245 w 4608771"/>
              <a:gd name="connsiteY3" fmla="*/ 1178 h 784834"/>
              <a:gd name="connsiteX4" fmla="*/ 1421452 w 4608771"/>
              <a:gd name="connsiteY4" fmla="*/ 0 h 784834"/>
              <a:gd name="connsiteX5" fmla="*/ 3247781 w 4608771"/>
              <a:gd name="connsiteY5" fmla="*/ 271915 h 784834"/>
              <a:gd name="connsiteX6" fmla="*/ 4608771 w 4608771"/>
              <a:gd name="connsiteY6" fmla="*/ 784834 h 784834"/>
              <a:gd name="connsiteX0" fmla="*/ 0 w 4418271"/>
              <a:gd name="connsiteY0" fmla="*/ 713930 h 718159"/>
              <a:gd name="connsiteX1" fmla="*/ 2854 w 4418271"/>
              <a:gd name="connsiteY1" fmla="*/ 705624 h 718159"/>
              <a:gd name="connsiteX2" fmla="*/ 226680 w 4418271"/>
              <a:gd name="connsiteY2" fmla="*/ 333970 h 718159"/>
              <a:gd name="connsiteX3" fmla="*/ 1160245 w 4418271"/>
              <a:gd name="connsiteY3" fmla="*/ 1178 h 718159"/>
              <a:gd name="connsiteX4" fmla="*/ 1421452 w 4418271"/>
              <a:gd name="connsiteY4" fmla="*/ 0 h 718159"/>
              <a:gd name="connsiteX5" fmla="*/ 3247781 w 4418271"/>
              <a:gd name="connsiteY5" fmla="*/ 271915 h 718159"/>
              <a:gd name="connsiteX6" fmla="*/ 4418271 w 4418271"/>
              <a:gd name="connsiteY6" fmla="*/ 718159 h 7181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418271" h="718159">
                <a:moveTo>
                  <a:pt x="0" y="713930"/>
                </a:moveTo>
                <a:lnTo>
                  <a:pt x="2854" y="705624"/>
                </a:lnTo>
                <a:cubicBezTo>
                  <a:pt x="60059" y="562888"/>
                  <a:pt x="131373" y="433874"/>
                  <a:pt x="226680" y="333970"/>
                </a:cubicBezTo>
                <a:cubicBezTo>
                  <a:pt x="463632" y="85526"/>
                  <a:pt x="822395" y="5774"/>
                  <a:pt x="1160245" y="1178"/>
                </a:cubicBezTo>
                <a:lnTo>
                  <a:pt x="1421452" y="0"/>
                </a:lnTo>
                <a:cubicBezTo>
                  <a:pt x="2035274" y="3698"/>
                  <a:pt x="2748311" y="152222"/>
                  <a:pt x="3247781" y="271915"/>
                </a:cubicBezTo>
                <a:cubicBezTo>
                  <a:pt x="3747251" y="391608"/>
                  <a:pt x="3902480" y="501606"/>
                  <a:pt x="4418271" y="718159"/>
                </a:cubicBezTo>
              </a:path>
            </a:pathLst>
          </a:custGeom>
          <a:noFill/>
          <a:ln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venir Next LT Pro Light"/>
              <a:ea typeface="+mn-ea"/>
              <a:cs typeface="+mn-cs"/>
            </a:endParaRPr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3A2F988-7148-4375-83D8-12EE5EBC7B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2000" y="762000"/>
            <a:ext cx="10668000" cy="1524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6896238-C5B3-4F3C-97FA-890E1A51A20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62000" y="2286000"/>
            <a:ext cx="10668000" cy="381808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D6E4474-0442-4E4B-9E5B-CA7B3951C1D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9389165" y="194320"/>
            <a:ext cx="204083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  <a:alpha val="70000"/>
                  </a:schemeClr>
                </a:solidFill>
              </a:defRPr>
            </a:lvl1pPr>
          </a:lstStyle>
          <a:p>
            <a:fld id="{76969C88-B244-455D-A017-012B25B1ACDD}" type="datetimeFigureOut">
              <a:rPr lang="en-US" smtClean="0"/>
              <a:pPr/>
              <a:t>3/9/2021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0626A98-F887-40E1-B9BA-9D93DE90E02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61999" y="6356350"/>
            <a:ext cx="661283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  <a:alpha val="7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82C8119-73F6-4713-9AD3-3628DCDFB8F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906000" y="6356350"/>
            <a:ext cx="1524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  <a:alpha val="70000"/>
                  </a:schemeClr>
                </a:solidFill>
              </a:defRPr>
            </a:lvl1pPr>
          </a:lstStyle>
          <a:p>
            <a:fld id="{07CE569E-9B7C-4CB9-AB80-C0841F922CF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3298789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80" r:id="rId1"/>
    <p:sldLayoutId id="2147483681" r:id="rId2"/>
    <p:sldLayoutId id="2147483682" r:id="rId3"/>
    <p:sldLayoutId id="2147483683" r:id="rId4"/>
    <p:sldLayoutId id="2147483684" r:id="rId5"/>
    <p:sldLayoutId id="2147483678" r:id="rId6"/>
    <p:sldLayoutId id="2147483674" r:id="rId7"/>
    <p:sldLayoutId id="2147483675" r:id="rId8"/>
    <p:sldLayoutId id="2147483676" r:id="rId9"/>
    <p:sldLayoutId id="2147483677" r:id="rId10"/>
    <p:sldLayoutId id="214748367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5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>
              <a:alpha val="70000"/>
            </a:schemeClr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5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>
              <a:alpha val="70000"/>
            </a:schemeClr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5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>
              <a:alpha val="70000"/>
            </a:schemeClr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5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>
              <a:alpha val="70000"/>
            </a:schemeClr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5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>
              <a:alpha val="70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5" name="Rectangle 8">
            <a:extLst>
              <a:ext uri="{FF2B5EF4-FFF2-40B4-BE49-F238E27FC236}">
                <a16:creationId xmlns:a16="http://schemas.microsoft.com/office/drawing/2014/main" id="{7A18C9FB-EC4C-4DAE-8F7D-C6E5AF60795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dirty="0"/>
          </a:p>
        </p:txBody>
      </p:sp>
      <p:pic>
        <p:nvPicPr>
          <p:cNvPr id="6" name="Picture 3" descr="Metal tic-tac-toe game pieces">
            <a:extLst>
              <a:ext uri="{FF2B5EF4-FFF2-40B4-BE49-F238E27FC236}">
                <a16:creationId xmlns:a16="http://schemas.microsoft.com/office/drawing/2014/main" id="{50627A06-3405-42B2-9045-7C71690BD5C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9874" r="-2" b="5174"/>
          <a:stretch/>
        </p:blipFill>
        <p:spPr>
          <a:xfrm>
            <a:off x="20" y="-1"/>
            <a:ext cx="12191979" cy="6858001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529223"/>
                </a:lnTo>
                <a:lnTo>
                  <a:pt x="11953979" y="541759"/>
                </a:lnTo>
                <a:cubicBezTo>
                  <a:pt x="11205478" y="591203"/>
                  <a:pt x="10431054" y="699982"/>
                  <a:pt x="9651089" y="827627"/>
                </a:cubicBezTo>
                <a:cubicBezTo>
                  <a:pt x="7233991" y="1222984"/>
                  <a:pt x="6590499" y="2476708"/>
                  <a:pt x="6133345" y="3948664"/>
                </a:cubicBezTo>
                <a:cubicBezTo>
                  <a:pt x="5827390" y="4934281"/>
                  <a:pt x="5572190" y="5830059"/>
                  <a:pt x="6876220" y="6551721"/>
                </a:cubicBezTo>
                <a:cubicBezTo>
                  <a:pt x="7059065" y="6652933"/>
                  <a:pt x="7253882" y="6741181"/>
                  <a:pt x="7457481" y="6819371"/>
                </a:cubicBezTo>
                <a:lnTo>
                  <a:pt x="7563875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7" name="Freeform: Shape 10">
            <a:extLst>
              <a:ext uri="{FF2B5EF4-FFF2-40B4-BE49-F238E27FC236}">
                <a16:creationId xmlns:a16="http://schemas.microsoft.com/office/drawing/2014/main" id="{3B2B1500-BB55-471C-8A9E-67288297ECE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5886451" y="529224"/>
            <a:ext cx="6305549" cy="6328777"/>
          </a:xfrm>
          <a:custGeom>
            <a:avLst/>
            <a:gdLst>
              <a:gd name="connsiteX0" fmla="*/ 0 w 4212773"/>
              <a:gd name="connsiteY0" fmla="*/ 0 h 6498740"/>
              <a:gd name="connsiteX1" fmla="*/ 159023 w 4212773"/>
              <a:gd name="connsiteY1" fmla="*/ 12872 h 6498740"/>
              <a:gd name="connsiteX2" fmla="*/ 1697597 w 4212773"/>
              <a:gd name="connsiteY2" fmla="*/ 306418 h 6498740"/>
              <a:gd name="connsiteX3" fmla="*/ 4047822 w 4212773"/>
              <a:gd name="connsiteY3" fmla="*/ 3511272 h 6498740"/>
              <a:gd name="connsiteX4" fmla="*/ 3551503 w 4212773"/>
              <a:gd name="connsiteY4" fmla="*/ 6184235 h 6498740"/>
              <a:gd name="connsiteX5" fmla="*/ 3163159 w 4212773"/>
              <a:gd name="connsiteY5" fmla="*/ 6459073 h 6498740"/>
              <a:gd name="connsiteX6" fmla="*/ 3092077 w 4212773"/>
              <a:gd name="connsiteY6" fmla="*/ 6498740 h 6498740"/>
              <a:gd name="connsiteX7" fmla="*/ 0 w 4212773"/>
              <a:gd name="connsiteY7" fmla="*/ 6498740 h 6498740"/>
              <a:gd name="connsiteX8" fmla="*/ 0 w 4212773"/>
              <a:gd name="connsiteY8" fmla="*/ 0 h 64987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212773" h="6498740">
                <a:moveTo>
                  <a:pt x="0" y="0"/>
                </a:moveTo>
                <a:lnTo>
                  <a:pt x="159023" y="12872"/>
                </a:lnTo>
                <a:cubicBezTo>
                  <a:pt x="659101" y="63644"/>
                  <a:pt x="1176498" y="175345"/>
                  <a:pt x="1697597" y="306418"/>
                </a:cubicBezTo>
                <a:cubicBezTo>
                  <a:pt x="3312474" y="712392"/>
                  <a:pt x="3742395" y="1999786"/>
                  <a:pt x="4047822" y="3511272"/>
                </a:cubicBezTo>
                <a:cubicBezTo>
                  <a:pt x="4252232" y="4523358"/>
                  <a:pt x="4422733" y="5443193"/>
                  <a:pt x="3551503" y="6184235"/>
                </a:cubicBezTo>
                <a:cubicBezTo>
                  <a:pt x="3429343" y="6288166"/>
                  <a:pt x="3299185" y="6378784"/>
                  <a:pt x="3163159" y="6459073"/>
                </a:cubicBezTo>
                <a:lnTo>
                  <a:pt x="3092077" y="6498740"/>
                </a:lnTo>
                <a:lnTo>
                  <a:pt x="0" y="6498740"/>
                </a:lnTo>
                <a:lnTo>
                  <a:pt x="0" y="0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Freeform: Shape 12">
            <a:extLst>
              <a:ext uri="{FF2B5EF4-FFF2-40B4-BE49-F238E27FC236}">
                <a16:creationId xmlns:a16="http://schemas.microsoft.com/office/drawing/2014/main" id="{3045E22C-A99D-41BB-AF14-EF1B1E745A7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6061608" y="311727"/>
            <a:ext cx="6130391" cy="6546274"/>
          </a:xfrm>
          <a:custGeom>
            <a:avLst/>
            <a:gdLst>
              <a:gd name="connsiteX0" fmla="*/ 0 w 4033589"/>
              <a:gd name="connsiteY0" fmla="*/ 0 h 6858000"/>
              <a:gd name="connsiteX1" fmla="*/ 1878934 w 4033589"/>
              <a:gd name="connsiteY1" fmla="*/ 0 h 6858000"/>
              <a:gd name="connsiteX2" fmla="*/ 1882313 w 4033589"/>
              <a:gd name="connsiteY2" fmla="*/ 2021 h 6858000"/>
              <a:gd name="connsiteX3" fmla="*/ 3475371 w 4033589"/>
              <a:gd name="connsiteY3" fmla="*/ 1517967 h 6858000"/>
              <a:gd name="connsiteX4" fmla="*/ 3975977 w 4033589"/>
              <a:gd name="connsiteY4" fmla="*/ 4379386 h 6858000"/>
              <a:gd name="connsiteX5" fmla="*/ 3312864 w 4033589"/>
              <a:gd name="connsiteY5" fmla="*/ 6852362 h 6858000"/>
              <a:gd name="connsiteX6" fmla="*/ 3310593 w 4033589"/>
              <a:gd name="connsiteY6" fmla="*/ 6858000 h 6858000"/>
              <a:gd name="connsiteX7" fmla="*/ 0 w 4033589"/>
              <a:gd name="connsiteY7" fmla="*/ 6858000 h 6858000"/>
              <a:gd name="connsiteX8" fmla="*/ 0 w 4033589"/>
              <a:gd name="connsiteY8" fmla="*/ 0 h 6858000"/>
              <a:gd name="connsiteX0" fmla="*/ 0 w 4033589"/>
              <a:gd name="connsiteY0" fmla="*/ 6858000 h 6858000"/>
              <a:gd name="connsiteX1" fmla="*/ 1878934 w 4033589"/>
              <a:gd name="connsiteY1" fmla="*/ 0 h 6858000"/>
              <a:gd name="connsiteX2" fmla="*/ 1882313 w 4033589"/>
              <a:gd name="connsiteY2" fmla="*/ 2021 h 6858000"/>
              <a:gd name="connsiteX3" fmla="*/ 3475371 w 4033589"/>
              <a:gd name="connsiteY3" fmla="*/ 1517967 h 6858000"/>
              <a:gd name="connsiteX4" fmla="*/ 3975977 w 4033589"/>
              <a:gd name="connsiteY4" fmla="*/ 4379386 h 6858000"/>
              <a:gd name="connsiteX5" fmla="*/ 3312864 w 4033589"/>
              <a:gd name="connsiteY5" fmla="*/ 6852362 h 6858000"/>
              <a:gd name="connsiteX6" fmla="*/ 3310593 w 4033589"/>
              <a:gd name="connsiteY6" fmla="*/ 6858000 h 6858000"/>
              <a:gd name="connsiteX7" fmla="*/ 0 w 4033589"/>
              <a:gd name="connsiteY7" fmla="*/ 6858000 h 6858000"/>
              <a:gd name="connsiteX0" fmla="*/ 1787494 w 3942149"/>
              <a:gd name="connsiteY0" fmla="*/ 0 h 6949440"/>
              <a:gd name="connsiteX1" fmla="*/ 1790873 w 3942149"/>
              <a:gd name="connsiteY1" fmla="*/ 2021 h 6949440"/>
              <a:gd name="connsiteX2" fmla="*/ 3383931 w 3942149"/>
              <a:gd name="connsiteY2" fmla="*/ 1517967 h 6949440"/>
              <a:gd name="connsiteX3" fmla="*/ 3884537 w 3942149"/>
              <a:gd name="connsiteY3" fmla="*/ 4379386 h 6949440"/>
              <a:gd name="connsiteX4" fmla="*/ 3221424 w 3942149"/>
              <a:gd name="connsiteY4" fmla="*/ 6852362 h 6949440"/>
              <a:gd name="connsiteX5" fmla="*/ 3219153 w 3942149"/>
              <a:gd name="connsiteY5" fmla="*/ 6858000 h 6949440"/>
              <a:gd name="connsiteX6" fmla="*/ 0 w 3942149"/>
              <a:gd name="connsiteY6" fmla="*/ 6949440 h 6949440"/>
              <a:gd name="connsiteX0" fmla="*/ 1787494 w 3942149"/>
              <a:gd name="connsiteY0" fmla="*/ 0 h 6949440"/>
              <a:gd name="connsiteX1" fmla="*/ 1790873 w 3942149"/>
              <a:gd name="connsiteY1" fmla="*/ 2021 h 6949440"/>
              <a:gd name="connsiteX2" fmla="*/ 3383931 w 3942149"/>
              <a:gd name="connsiteY2" fmla="*/ 1517967 h 6949440"/>
              <a:gd name="connsiteX3" fmla="*/ 3884537 w 3942149"/>
              <a:gd name="connsiteY3" fmla="*/ 4379386 h 6949440"/>
              <a:gd name="connsiteX4" fmla="*/ 3221424 w 3942149"/>
              <a:gd name="connsiteY4" fmla="*/ 6852362 h 6949440"/>
              <a:gd name="connsiteX5" fmla="*/ 3219153 w 3942149"/>
              <a:gd name="connsiteY5" fmla="*/ 6858000 h 6949440"/>
              <a:gd name="connsiteX6" fmla="*/ 0 w 3942149"/>
              <a:gd name="connsiteY6" fmla="*/ 6949440 h 6949440"/>
              <a:gd name="connsiteX0" fmla="*/ 0 w 2154655"/>
              <a:gd name="connsiteY0" fmla="*/ 0 h 6858000"/>
              <a:gd name="connsiteX1" fmla="*/ 3379 w 2154655"/>
              <a:gd name="connsiteY1" fmla="*/ 2021 h 6858000"/>
              <a:gd name="connsiteX2" fmla="*/ 1596437 w 2154655"/>
              <a:gd name="connsiteY2" fmla="*/ 1517967 h 6858000"/>
              <a:gd name="connsiteX3" fmla="*/ 2097043 w 2154655"/>
              <a:gd name="connsiteY3" fmla="*/ 4379386 h 6858000"/>
              <a:gd name="connsiteX4" fmla="*/ 1433930 w 2154655"/>
              <a:gd name="connsiteY4" fmla="*/ 6852362 h 6858000"/>
              <a:gd name="connsiteX5" fmla="*/ 1431659 w 2154655"/>
              <a:gd name="connsiteY5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154655" h="6858000">
                <a:moveTo>
                  <a:pt x="0" y="0"/>
                </a:moveTo>
                <a:lnTo>
                  <a:pt x="3379" y="2021"/>
                </a:lnTo>
                <a:cubicBezTo>
                  <a:pt x="667061" y="423753"/>
                  <a:pt x="1239365" y="963389"/>
                  <a:pt x="1596437" y="1517967"/>
                </a:cubicBezTo>
                <a:cubicBezTo>
                  <a:pt x="2133142" y="2350886"/>
                  <a:pt x="2239839" y="3395752"/>
                  <a:pt x="2097043" y="4379386"/>
                </a:cubicBezTo>
                <a:cubicBezTo>
                  <a:pt x="2032295" y="4824358"/>
                  <a:pt x="1812506" y="5869368"/>
                  <a:pt x="1433930" y="6852362"/>
                </a:cubicBezTo>
                <a:lnTo>
                  <a:pt x="1431659" y="6858000"/>
                </a:lnTo>
              </a:path>
            </a:pathLst>
          </a:custGeom>
          <a:noFill/>
          <a:ln w="19050"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Avenir Next LT Pro Light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620000" y="4571999"/>
            <a:ext cx="3810000" cy="1524000"/>
          </a:xfrm>
        </p:spPr>
        <p:txBody>
          <a:bodyPr anchor="b">
            <a:normAutofit/>
          </a:bodyPr>
          <a:lstStyle/>
          <a:p>
            <a:pPr algn="l"/>
            <a:r>
              <a:rPr lang="en-US" dirty="0">
                <a:solidFill>
                  <a:srgbClr val="FFFFFF"/>
                </a:solidFill>
              </a:rPr>
              <a:t>Dr </a:t>
            </a:r>
            <a:r>
              <a:rPr lang="en-US" dirty="0" err="1">
                <a:solidFill>
                  <a:srgbClr val="FFFFFF"/>
                </a:solidFill>
              </a:rPr>
              <a:t>Seán</a:t>
            </a:r>
            <a:r>
              <a:rPr lang="en-US" dirty="0">
                <a:solidFill>
                  <a:srgbClr val="FFFFFF"/>
                </a:solidFill>
              </a:rPr>
              <a:t> Mac </a:t>
            </a:r>
            <a:r>
              <a:rPr lang="en-US" dirty="0" err="1">
                <a:solidFill>
                  <a:srgbClr val="FFFFFF"/>
                </a:solidFill>
              </a:rPr>
              <a:t>Corraidh</a:t>
            </a:r>
            <a:endParaRPr lang="en-US" dirty="0" err="1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620000" y="2299787"/>
            <a:ext cx="3810000" cy="2286000"/>
          </a:xfrm>
        </p:spPr>
        <p:txBody>
          <a:bodyPr>
            <a:normAutofit/>
          </a:bodyPr>
          <a:lstStyle/>
          <a:p>
            <a:pPr algn="l"/>
            <a:r>
              <a:rPr lang="en-US" sz="3400">
                <a:cs typeface="Calibri Light"/>
              </a:rPr>
              <a:t>Saibhrigh agus fairsingigh do chuid Gaeilge don tseomra ranga</a:t>
            </a:r>
            <a:endParaRPr lang="en-US" sz="3400"/>
          </a:p>
        </p:txBody>
      </p:sp>
    </p:spTree>
    <p:extLst>
      <p:ext uri="{BB962C8B-B14F-4D97-AF65-F5344CB8AC3E}">
        <p14:creationId xmlns:p14="http://schemas.microsoft.com/office/powerpoint/2010/main" val="10985722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BFAC8C-AE67-4EF4-A76F-C32865EF3A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ainmfhocail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C5F4A91-23FF-4001-AD30-279F9B134DE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pPr marL="0" indent="0">
              <a:buNone/>
            </a:pPr>
            <a:r>
              <a:rPr lang="en-US" dirty="0" err="1">
                <a:solidFill>
                  <a:srgbClr val="FFFFFF"/>
                </a:solidFill>
              </a:rPr>
              <a:t>Cuir</a:t>
            </a:r>
            <a:r>
              <a:rPr lang="en-US" dirty="0">
                <a:solidFill>
                  <a:srgbClr val="FFFFFF"/>
                </a:solidFill>
              </a:rPr>
              <a:t> </a:t>
            </a:r>
            <a:r>
              <a:rPr lang="en-US" dirty="0" err="1">
                <a:solidFill>
                  <a:srgbClr val="FFFFFF"/>
                </a:solidFill>
              </a:rPr>
              <a:t>isteach</a:t>
            </a:r>
            <a:r>
              <a:rPr lang="en-US" dirty="0">
                <a:solidFill>
                  <a:srgbClr val="FFFFFF"/>
                </a:solidFill>
              </a:rPr>
              <a:t> an </a:t>
            </a:r>
            <a:r>
              <a:rPr lang="en-US" dirty="0" err="1">
                <a:solidFill>
                  <a:srgbClr val="FFFFFF"/>
                </a:solidFill>
              </a:rPr>
              <a:t>leagan</a:t>
            </a:r>
            <a:r>
              <a:rPr lang="en-US" dirty="0">
                <a:solidFill>
                  <a:srgbClr val="FFFFFF"/>
                </a:solidFill>
              </a:rPr>
              <a:t> </a:t>
            </a:r>
            <a:r>
              <a:rPr lang="en-US" dirty="0" err="1">
                <a:solidFill>
                  <a:srgbClr val="FFFFFF"/>
                </a:solidFill>
              </a:rPr>
              <a:t>ceart</a:t>
            </a:r>
            <a:r>
              <a:rPr lang="en-US" dirty="0">
                <a:solidFill>
                  <a:srgbClr val="FFFFFF"/>
                </a:solidFill>
              </a:rPr>
              <a:t> den </a:t>
            </a:r>
            <a:r>
              <a:rPr lang="en-US" dirty="0" err="1">
                <a:solidFill>
                  <a:srgbClr val="FFFFFF"/>
                </a:solidFill>
              </a:rPr>
              <a:t>fhocal</a:t>
            </a:r>
            <a:r>
              <a:rPr lang="en-US" dirty="0">
                <a:solidFill>
                  <a:srgbClr val="FFFFFF"/>
                </a:solidFill>
              </a:rPr>
              <a:t> 'cat'</a:t>
            </a:r>
            <a:endParaRPr lang="en-US" dirty="0">
              <a:solidFill>
                <a:srgbClr val="FFFFFF">
                  <a:alpha val="70000"/>
                </a:srgbClr>
              </a:solidFill>
            </a:endParaRPr>
          </a:p>
          <a:p>
            <a:pPr marL="514350" indent="-514350">
              <a:buAutoNum type="arabicPeriod"/>
            </a:pPr>
            <a:r>
              <a:rPr lang="en-US" dirty="0" err="1">
                <a:solidFill>
                  <a:srgbClr val="FFFFFF"/>
                </a:solidFill>
              </a:rPr>
              <a:t>Ar</a:t>
            </a:r>
            <a:r>
              <a:rPr lang="en-US" dirty="0">
                <a:solidFill>
                  <a:srgbClr val="FFFFFF"/>
                </a:solidFill>
              </a:rPr>
              <a:t> </a:t>
            </a:r>
            <a:r>
              <a:rPr lang="en-US" dirty="0" err="1">
                <a:solidFill>
                  <a:srgbClr val="FFFFFF"/>
                </a:solidFill>
              </a:rPr>
              <a:t>mhaithe</a:t>
            </a:r>
            <a:r>
              <a:rPr lang="en-US" dirty="0">
                <a:solidFill>
                  <a:srgbClr val="FFFFFF"/>
                </a:solidFill>
              </a:rPr>
              <a:t> leis </a:t>
            </a:r>
            <a:r>
              <a:rPr lang="en-US" dirty="0" err="1">
                <a:solidFill>
                  <a:srgbClr val="FFFFFF"/>
                </a:solidFill>
              </a:rPr>
              <a:t>féin</a:t>
            </a:r>
            <a:r>
              <a:rPr lang="en-US" dirty="0">
                <a:solidFill>
                  <a:srgbClr val="FFFFFF"/>
                </a:solidFill>
              </a:rPr>
              <a:t> a </a:t>
            </a:r>
            <a:r>
              <a:rPr lang="en-US" dirty="0" err="1">
                <a:solidFill>
                  <a:srgbClr val="FFFFFF"/>
                </a:solidFill>
              </a:rPr>
              <a:t>bíos</a:t>
            </a:r>
            <a:r>
              <a:rPr lang="en-US" dirty="0">
                <a:solidFill>
                  <a:srgbClr val="FFFFFF"/>
                </a:solidFill>
              </a:rPr>
              <a:t> an___ ag </a:t>
            </a:r>
            <a:r>
              <a:rPr lang="en-US" dirty="0" err="1">
                <a:solidFill>
                  <a:srgbClr val="FFFFFF"/>
                </a:solidFill>
              </a:rPr>
              <a:t>crónán</a:t>
            </a:r>
            <a:r>
              <a:rPr lang="en-US" dirty="0">
                <a:solidFill>
                  <a:srgbClr val="FFFFFF"/>
                </a:solidFill>
              </a:rPr>
              <a:t>.</a:t>
            </a:r>
          </a:p>
          <a:p>
            <a:pPr marL="514350" indent="-514350">
              <a:buAutoNum type="arabicPeriod"/>
            </a:pPr>
            <a:r>
              <a:rPr lang="en-US" dirty="0" err="1">
                <a:solidFill>
                  <a:srgbClr val="FFFFFF"/>
                </a:solidFill>
              </a:rPr>
              <a:t>Cá</a:t>
            </a:r>
            <a:r>
              <a:rPr lang="en-US" dirty="0">
                <a:solidFill>
                  <a:srgbClr val="FFFFFF"/>
                </a:solidFill>
              </a:rPr>
              <a:t> </a:t>
            </a:r>
            <a:r>
              <a:rPr lang="en-US" dirty="0" err="1">
                <a:solidFill>
                  <a:srgbClr val="FFFFFF"/>
                </a:solidFill>
              </a:rPr>
              <a:t>bhfuil</a:t>
            </a:r>
            <a:r>
              <a:rPr lang="en-US" dirty="0">
                <a:solidFill>
                  <a:srgbClr val="FFFFFF"/>
                </a:solidFill>
              </a:rPr>
              <a:t> </a:t>
            </a:r>
            <a:r>
              <a:rPr lang="en-US" dirty="0" err="1">
                <a:solidFill>
                  <a:srgbClr val="FFFFFF"/>
                </a:solidFill>
              </a:rPr>
              <a:t>babhla</a:t>
            </a:r>
            <a:r>
              <a:rPr lang="en-US" dirty="0">
                <a:solidFill>
                  <a:srgbClr val="FFFFFF"/>
                </a:solidFill>
              </a:rPr>
              <a:t> (+ an + cat) ?</a:t>
            </a:r>
          </a:p>
          <a:p>
            <a:pPr marL="514350" indent="-514350">
              <a:buAutoNum type="arabicPeriod"/>
            </a:pPr>
            <a:r>
              <a:rPr lang="en-US" dirty="0" err="1">
                <a:solidFill>
                  <a:srgbClr val="FFFFFF"/>
                </a:solidFill>
              </a:rPr>
              <a:t>Tá</a:t>
            </a:r>
            <a:r>
              <a:rPr lang="en-US" dirty="0">
                <a:solidFill>
                  <a:srgbClr val="FFFFFF"/>
                </a:solidFill>
              </a:rPr>
              <a:t> (+ </a:t>
            </a:r>
            <a:r>
              <a:rPr lang="en-US" dirty="0" err="1">
                <a:solidFill>
                  <a:srgbClr val="FFFFFF"/>
                </a:solidFill>
              </a:rPr>
              <a:t>na</a:t>
            </a:r>
            <a:r>
              <a:rPr lang="en-US" dirty="0">
                <a:solidFill>
                  <a:srgbClr val="FFFFFF"/>
                </a:solidFill>
              </a:rPr>
              <a:t> + cat) </a:t>
            </a:r>
            <a:r>
              <a:rPr lang="en-US" dirty="0" err="1">
                <a:solidFill>
                  <a:srgbClr val="FFFFFF"/>
                </a:solidFill>
              </a:rPr>
              <a:t>amuigh</a:t>
            </a:r>
            <a:r>
              <a:rPr lang="en-US" dirty="0">
                <a:solidFill>
                  <a:srgbClr val="FFFFFF"/>
                </a:solidFill>
              </a:rPr>
              <a:t> </a:t>
            </a:r>
            <a:r>
              <a:rPr lang="en-US" dirty="0" err="1">
                <a:solidFill>
                  <a:srgbClr val="FFFFFF"/>
                </a:solidFill>
              </a:rPr>
              <a:t>agus</a:t>
            </a:r>
            <a:r>
              <a:rPr lang="en-US" dirty="0">
                <a:solidFill>
                  <a:srgbClr val="FFFFFF"/>
                </a:solidFill>
              </a:rPr>
              <a:t> </a:t>
            </a:r>
            <a:r>
              <a:rPr lang="en-US" dirty="0" err="1">
                <a:solidFill>
                  <a:srgbClr val="FFFFFF"/>
                </a:solidFill>
              </a:rPr>
              <a:t>iad</a:t>
            </a:r>
            <a:r>
              <a:rPr lang="en-US" dirty="0">
                <a:solidFill>
                  <a:srgbClr val="FFFFFF"/>
                </a:solidFill>
              </a:rPr>
              <a:t> ag </a:t>
            </a:r>
            <a:r>
              <a:rPr lang="en-US" dirty="0" err="1">
                <a:solidFill>
                  <a:srgbClr val="FFFFFF"/>
                </a:solidFill>
              </a:rPr>
              <a:t>sceamhlaigh</a:t>
            </a:r>
            <a:r>
              <a:rPr lang="en-US" dirty="0">
                <a:solidFill>
                  <a:srgbClr val="FFFFFF"/>
                </a:solidFill>
              </a:rPr>
              <a:t> </a:t>
            </a:r>
            <a:r>
              <a:rPr lang="en-US" dirty="0" err="1">
                <a:solidFill>
                  <a:srgbClr val="FFFFFF"/>
                </a:solidFill>
              </a:rPr>
              <a:t>leo</a:t>
            </a:r>
            <a:r>
              <a:rPr lang="en-US" dirty="0">
                <a:solidFill>
                  <a:srgbClr val="FFFFFF"/>
                </a:solidFill>
              </a:rPr>
              <a:t>.</a:t>
            </a:r>
          </a:p>
          <a:p>
            <a:pPr marL="514350" indent="-514350">
              <a:buAutoNum type="arabicPeriod"/>
            </a:pPr>
            <a:r>
              <a:rPr lang="en-US" dirty="0">
                <a:solidFill>
                  <a:srgbClr val="FFFFFF"/>
                </a:solidFill>
              </a:rPr>
              <a:t>Corr (+ </a:t>
            </a:r>
            <a:r>
              <a:rPr lang="en-US" dirty="0" err="1">
                <a:solidFill>
                  <a:srgbClr val="FFFFFF"/>
                </a:solidFill>
              </a:rPr>
              <a:t>na</a:t>
            </a:r>
            <a:r>
              <a:rPr lang="en-US" dirty="0">
                <a:solidFill>
                  <a:srgbClr val="FFFFFF"/>
                </a:solidFill>
              </a:rPr>
              <a:t> + cat) a </a:t>
            </a:r>
            <a:r>
              <a:rPr lang="en-US" dirty="0" err="1">
                <a:solidFill>
                  <a:srgbClr val="FFFFFF"/>
                </a:solidFill>
              </a:rPr>
              <a:t>thugtar</a:t>
            </a:r>
            <a:r>
              <a:rPr lang="en-US" dirty="0">
                <a:solidFill>
                  <a:srgbClr val="FFFFFF"/>
                </a:solidFill>
              </a:rPr>
              <a:t> </a:t>
            </a:r>
            <a:r>
              <a:rPr lang="en-US" dirty="0" err="1">
                <a:solidFill>
                  <a:srgbClr val="FFFFFF"/>
                </a:solidFill>
              </a:rPr>
              <a:t>ar</a:t>
            </a:r>
            <a:r>
              <a:rPr lang="en-US" dirty="0">
                <a:solidFill>
                  <a:srgbClr val="FFFFFF"/>
                </a:solidFill>
              </a:rPr>
              <a:t> an </a:t>
            </a:r>
            <a:r>
              <a:rPr lang="en-US" dirty="0" err="1">
                <a:solidFill>
                  <a:srgbClr val="FFFFFF"/>
                </a:solidFill>
              </a:rPr>
              <a:t>áit</a:t>
            </a:r>
            <a:r>
              <a:rPr lang="en-US" dirty="0">
                <a:solidFill>
                  <a:srgbClr val="FFFFFF"/>
                </a:solidFill>
              </a:rPr>
              <a:t> </a:t>
            </a:r>
            <a:r>
              <a:rPr lang="en-US" dirty="0" err="1">
                <a:solidFill>
                  <a:srgbClr val="FFFFFF"/>
                </a:solidFill>
              </a:rPr>
              <a:t>seo</a:t>
            </a:r>
            <a:r>
              <a:rPr lang="en-US" dirty="0">
                <a:solidFill>
                  <a:srgbClr val="FFFFFF"/>
                </a:solidFill>
              </a:rPr>
              <a:t>.</a:t>
            </a:r>
          </a:p>
          <a:p>
            <a:pPr marL="514350" indent="-514350">
              <a:buAutoNum type="arabicPeriod"/>
            </a:pPr>
            <a:endParaRPr lang="en-US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8123436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A26946-FC64-4B76-BD86-E1354810E4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crann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18F406E-8728-4E9F-A58B-07897759806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pPr marL="514350" indent="-514350">
              <a:buAutoNum type="arabicPeriod"/>
            </a:pPr>
            <a:r>
              <a:rPr lang="en-US" dirty="0">
                <a:solidFill>
                  <a:srgbClr val="FFFFFF"/>
                </a:solidFill>
              </a:rPr>
              <a:t>__________do </a:t>
            </a:r>
            <a:r>
              <a:rPr lang="en-US" dirty="0" err="1">
                <a:solidFill>
                  <a:srgbClr val="FFFFFF"/>
                </a:solidFill>
              </a:rPr>
              <a:t>shláinte</a:t>
            </a:r>
            <a:r>
              <a:rPr lang="en-US" dirty="0">
                <a:solidFill>
                  <a:srgbClr val="FFFFFF"/>
                </a:solidFill>
              </a:rPr>
              <a:t> </a:t>
            </a:r>
            <a:r>
              <a:rPr lang="en-US" dirty="0" err="1">
                <a:solidFill>
                  <a:srgbClr val="FFFFFF"/>
                </a:solidFill>
              </a:rPr>
              <a:t>leat</a:t>
            </a:r>
            <a:r>
              <a:rPr lang="en-US" dirty="0">
                <a:solidFill>
                  <a:srgbClr val="FFFFFF"/>
                </a:solidFill>
              </a:rPr>
              <a:t>! Bravo!</a:t>
            </a:r>
            <a:endParaRPr lang="en-US" dirty="0">
              <a:solidFill>
                <a:srgbClr val="FFFFFF">
                  <a:alpha val="70000"/>
                </a:srgbClr>
              </a:solidFill>
            </a:endParaRPr>
          </a:p>
          <a:p>
            <a:pPr marL="514350" indent="-514350">
              <a:buAutoNum type="arabicPeriod"/>
            </a:pPr>
            <a:r>
              <a:rPr lang="en-US" dirty="0" err="1">
                <a:solidFill>
                  <a:srgbClr val="FFFFFF"/>
                </a:solidFill>
              </a:rPr>
              <a:t>Bhí</a:t>
            </a:r>
            <a:r>
              <a:rPr lang="en-US" dirty="0">
                <a:solidFill>
                  <a:srgbClr val="FFFFFF"/>
                </a:solidFill>
              </a:rPr>
              <a:t> an ________ </a:t>
            </a:r>
            <a:r>
              <a:rPr lang="en-US" dirty="0" err="1">
                <a:solidFill>
                  <a:srgbClr val="FFFFFF"/>
                </a:solidFill>
              </a:rPr>
              <a:t>cumhdaithe</a:t>
            </a:r>
            <a:r>
              <a:rPr lang="en-US" dirty="0">
                <a:solidFill>
                  <a:srgbClr val="FFFFFF"/>
                </a:solidFill>
              </a:rPr>
              <a:t> le </a:t>
            </a:r>
            <a:r>
              <a:rPr lang="en-US" dirty="0" err="1">
                <a:solidFill>
                  <a:srgbClr val="FFFFFF"/>
                </a:solidFill>
              </a:rPr>
              <a:t>bláthanna</a:t>
            </a:r>
            <a:r>
              <a:rPr lang="en-US" dirty="0">
                <a:solidFill>
                  <a:srgbClr val="FFFFFF"/>
                </a:solidFill>
              </a:rPr>
              <a:t> ó </a:t>
            </a:r>
            <a:r>
              <a:rPr lang="en-US" dirty="0" err="1">
                <a:solidFill>
                  <a:srgbClr val="FFFFFF"/>
                </a:solidFill>
              </a:rPr>
              <a:t>mhullach</a:t>
            </a:r>
            <a:r>
              <a:rPr lang="en-US" dirty="0">
                <a:solidFill>
                  <a:srgbClr val="FFFFFF"/>
                </a:solidFill>
              </a:rPr>
              <a:t> go </a:t>
            </a:r>
            <a:r>
              <a:rPr lang="en-US" dirty="0" err="1">
                <a:solidFill>
                  <a:srgbClr val="FFFFFF"/>
                </a:solidFill>
              </a:rPr>
              <a:t>fód</a:t>
            </a:r>
            <a:r>
              <a:rPr lang="en-US" dirty="0">
                <a:solidFill>
                  <a:srgbClr val="FFFFFF"/>
                </a:solidFill>
              </a:rPr>
              <a:t>.</a:t>
            </a:r>
          </a:p>
          <a:p>
            <a:pPr marL="514350" indent="-514350">
              <a:buAutoNum type="arabicPeriod"/>
            </a:pPr>
            <a:r>
              <a:rPr lang="en-US" dirty="0" err="1">
                <a:solidFill>
                  <a:srgbClr val="FFFFFF"/>
                </a:solidFill>
              </a:rPr>
              <a:t>Bhí</a:t>
            </a:r>
            <a:r>
              <a:rPr lang="en-US" dirty="0">
                <a:solidFill>
                  <a:srgbClr val="FFFFFF"/>
                </a:solidFill>
              </a:rPr>
              <a:t> </a:t>
            </a:r>
            <a:r>
              <a:rPr lang="en-US" dirty="0" err="1">
                <a:solidFill>
                  <a:srgbClr val="FFFFFF"/>
                </a:solidFill>
              </a:rPr>
              <a:t>na</a:t>
            </a:r>
            <a:r>
              <a:rPr lang="en-US" dirty="0">
                <a:solidFill>
                  <a:srgbClr val="FFFFFF"/>
                </a:solidFill>
              </a:rPr>
              <a:t> _________ </a:t>
            </a:r>
            <a:r>
              <a:rPr lang="en-US" dirty="0" err="1">
                <a:solidFill>
                  <a:srgbClr val="FFFFFF"/>
                </a:solidFill>
              </a:rPr>
              <a:t>uile</a:t>
            </a:r>
            <a:r>
              <a:rPr lang="en-US" dirty="0">
                <a:solidFill>
                  <a:srgbClr val="FFFFFF"/>
                </a:solidFill>
              </a:rPr>
              <a:t> go </a:t>
            </a:r>
            <a:r>
              <a:rPr lang="en-US" dirty="0" err="1">
                <a:solidFill>
                  <a:srgbClr val="FFFFFF"/>
                </a:solidFill>
              </a:rPr>
              <a:t>léir</a:t>
            </a:r>
            <a:r>
              <a:rPr lang="en-US" dirty="0">
                <a:solidFill>
                  <a:srgbClr val="FFFFFF"/>
                </a:solidFill>
              </a:rPr>
              <a:t> </a:t>
            </a:r>
            <a:r>
              <a:rPr lang="en-US" dirty="0" err="1">
                <a:solidFill>
                  <a:srgbClr val="FFFFFF"/>
                </a:solidFill>
              </a:rPr>
              <a:t>faoi</a:t>
            </a:r>
            <a:r>
              <a:rPr lang="en-US" dirty="0">
                <a:solidFill>
                  <a:srgbClr val="FFFFFF"/>
                </a:solidFill>
              </a:rPr>
              <a:t> </a:t>
            </a:r>
            <a:r>
              <a:rPr lang="en-US" dirty="0" err="1">
                <a:solidFill>
                  <a:srgbClr val="FFFFFF"/>
                </a:solidFill>
              </a:rPr>
              <a:t>bhláth</a:t>
            </a:r>
            <a:r>
              <a:rPr lang="en-US" dirty="0">
                <a:solidFill>
                  <a:srgbClr val="FFFFFF"/>
                </a:solidFill>
              </a:rPr>
              <a:t>.</a:t>
            </a:r>
          </a:p>
          <a:p>
            <a:pPr marL="514350" indent="-514350">
              <a:buAutoNum type="arabicPeriod"/>
            </a:pPr>
            <a:r>
              <a:rPr lang="en-US" dirty="0" err="1">
                <a:solidFill>
                  <a:srgbClr val="FFFFFF"/>
                </a:solidFill>
              </a:rPr>
              <a:t>Ceathrú</a:t>
            </a:r>
            <a:r>
              <a:rPr lang="en-US" dirty="0">
                <a:solidFill>
                  <a:srgbClr val="FFFFFF"/>
                </a:solidFill>
              </a:rPr>
              <a:t> </a:t>
            </a:r>
            <a:r>
              <a:rPr lang="en-US" dirty="0" err="1">
                <a:solidFill>
                  <a:srgbClr val="FFFFFF"/>
                </a:solidFill>
              </a:rPr>
              <a:t>na</a:t>
            </a:r>
            <a:r>
              <a:rPr lang="en-US" dirty="0">
                <a:solidFill>
                  <a:srgbClr val="FFFFFF"/>
                </a:solidFill>
              </a:rPr>
              <a:t> ________ a </a:t>
            </a:r>
            <a:r>
              <a:rPr lang="en-US" dirty="0" err="1">
                <a:solidFill>
                  <a:srgbClr val="FFFFFF"/>
                </a:solidFill>
              </a:rPr>
              <a:t>thugtar</a:t>
            </a:r>
            <a:r>
              <a:rPr lang="en-US" dirty="0">
                <a:solidFill>
                  <a:srgbClr val="FFFFFF"/>
                </a:solidFill>
              </a:rPr>
              <a:t> </a:t>
            </a:r>
            <a:r>
              <a:rPr lang="en-US" dirty="0" err="1">
                <a:solidFill>
                  <a:srgbClr val="FFFFFF"/>
                </a:solidFill>
              </a:rPr>
              <a:t>ar</a:t>
            </a:r>
            <a:r>
              <a:rPr lang="en-US" dirty="0">
                <a:solidFill>
                  <a:srgbClr val="FFFFFF"/>
                </a:solidFill>
              </a:rPr>
              <a:t> an </a:t>
            </a:r>
            <a:r>
              <a:rPr lang="en-US" dirty="0" err="1">
                <a:solidFill>
                  <a:srgbClr val="FFFFFF"/>
                </a:solidFill>
              </a:rPr>
              <a:t>áit</a:t>
            </a:r>
            <a:r>
              <a:rPr lang="en-US" dirty="0">
                <a:solidFill>
                  <a:srgbClr val="FFFFFF"/>
                </a:solidFill>
              </a:rPr>
              <a:t> </a:t>
            </a:r>
            <a:r>
              <a:rPr lang="en-US" dirty="0" err="1">
                <a:solidFill>
                  <a:srgbClr val="FFFFFF"/>
                </a:solidFill>
              </a:rPr>
              <a:t>seo</a:t>
            </a:r>
            <a:r>
              <a:rPr lang="en-US" dirty="0">
                <a:solidFill>
                  <a:srgbClr val="FFFFFF"/>
                </a:solidFill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05342886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825659-DFEA-4607-AE89-76705B5340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poll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6568305-1D9E-40C3-BF3D-95942F8019F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pPr marL="514350" indent="-514350">
              <a:buAutoNum type="arabicPeriod"/>
            </a:pPr>
            <a:r>
              <a:rPr lang="en-US" dirty="0" err="1">
                <a:solidFill>
                  <a:srgbClr val="FFFFFF"/>
                </a:solidFill>
              </a:rPr>
              <a:t>Bhí</a:t>
            </a:r>
            <a:r>
              <a:rPr lang="en-US" dirty="0">
                <a:solidFill>
                  <a:srgbClr val="FFFFFF"/>
                </a:solidFill>
              </a:rPr>
              <a:t> an fear sa </a:t>
            </a:r>
            <a:r>
              <a:rPr lang="en-US" dirty="0" err="1">
                <a:solidFill>
                  <a:srgbClr val="FFFFFF"/>
                </a:solidFill>
              </a:rPr>
              <a:t>phortach</a:t>
            </a:r>
            <a:r>
              <a:rPr lang="en-US" dirty="0">
                <a:solidFill>
                  <a:srgbClr val="FFFFFF"/>
                </a:solidFill>
              </a:rPr>
              <a:t> ag cur as _____.</a:t>
            </a:r>
            <a:endParaRPr lang="en-US" dirty="0">
              <a:solidFill>
                <a:srgbClr val="FFFFFF">
                  <a:alpha val="70000"/>
                </a:srgbClr>
              </a:solidFill>
            </a:endParaRPr>
          </a:p>
          <a:p>
            <a:pPr marL="514350" indent="-514350">
              <a:buAutoNum type="arabicPeriod"/>
            </a:pPr>
            <a:r>
              <a:rPr lang="en-US" dirty="0" err="1">
                <a:solidFill>
                  <a:srgbClr val="FFFFFF"/>
                </a:solidFill>
              </a:rPr>
              <a:t>Caithfidh</a:t>
            </a:r>
            <a:r>
              <a:rPr lang="en-US" dirty="0">
                <a:solidFill>
                  <a:srgbClr val="FFFFFF"/>
                </a:solidFill>
              </a:rPr>
              <a:t> </a:t>
            </a:r>
            <a:r>
              <a:rPr lang="en-US" dirty="0" err="1">
                <a:solidFill>
                  <a:srgbClr val="FFFFFF"/>
                </a:solidFill>
              </a:rPr>
              <a:t>mé</a:t>
            </a:r>
            <a:r>
              <a:rPr lang="en-US" dirty="0">
                <a:solidFill>
                  <a:srgbClr val="FFFFFF"/>
                </a:solidFill>
              </a:rPr>
              <a:t> </a:t>
            </a:r>
            <a:r>
              <a:rPr lang="en-US" dirty="0" err="1">
                <a:solidFill>
                  <a:srgbClr val="FFFFFF"/>
                </a:solidFill>
              </a:rPr>
              <a:t>bheith</a:t>
            </a:r>
            <a:r>
              <a:rPr lang="en-US" dirty="0">
                <a:solidFill>
                  <a:srgbClr val="FFFFFF"/>
                </a:solidFill>
              </a:rPr>
              <a:t> ag </a:t>
            </a:r>
            <a:r>
              <a:rPr lang="en-US" dirty="0" err="1">
                <a:solidFill>
                  <a:srgbClr val="FFFFFF"/>
                </a:solidFill>
              </a:rPr>
              <a:t>líonadh</a:t>
            </a:r>
            <a:r>
              <a:rPr lang="en-US" dirty="0">
                <a:solidFill>
                  <a:srgbClr val="FFFFFF"/>
                </a:solidFill>
              </a:rPr>
              <a:t> (an + poll)  le </a:t>
            </a:r>
            <a:r>
              <a:rPr lang="en-US" dirty="0" err="1">
                <a:solidFill>
                  <a:srgbClr val="FFFFFF"/>
                </a:solidFill>
              </a:rPr>
              <a:t>huisce</a:t>
            </a:r>
            <a:r>
              <a:rPr lang="en-US" dirty="0">
                <a:solidFill>
                  <a:srgbClr val="FFFFFF"/>
                </a:solidFill>
              </a:rPr>
              <a:t>.</a:t>
            </a:r>
          </a:p>
          <a:p>
            <a:pPr marL="514350" indent="-514350">
              <a:buAutoNum type="arabicPeriod"/>
            </a:pPr>
            <a:r>
              <a:rPr lang="en-US" dirty="0" err="1">
                <a:solidFill>
                  <a:srgbClr val="FFFFFF"/>
                </a:solidFill>
              </a:rPr>
              <a:t>Bhí</a:t>
            </a:r>
            <a:r>
              <a:rPr lang="en-US" dirty="0">
                <a:solidFill>
                  <a:srgbClr val="FFFFFF"/>
                </a:solidFill>
              </a:rPr>
              <a:t> </a:t>
            </a:r>
            <a:r>
              <a:rPr lang="en-US" dirty="0" err="1">
                <a:solidFill>
                  <a:srgbClr val="FFFFFF"/>
                </a:solidFill>
              </a:rPr>
              <a:t>na</a:t>
            </a:r>
            <a:r>
              <a:rPr lang="en-US" dirty="0">
                <a:solidFill>
                  <a:srgbClr val="FFFFFF"/>
                </a:solidFill>
              </a:rPr>
              <a:t> fir ag </a:t>
            </a:r>
            <a:r>
              <a:rPr lang="en-US" dirty="0" err="1">
                <a:solidFill>
                  <a:srgbClr val="FFFFFF"/>
                </a:solidFill>
              </a:rPr>
              <a:t>obair</a:t>
            </a:r>
            <a:r>
              <a:rPr lang="en-US" dirty="0">
                <a:solidFill>
                  <a:srgbClr val="FFFFFF"/>
                </a:solidFill>
              </a:rPr>
              <a:t> </a:t>
            </a:r>
            <a:r>
              <a:rPr lang="en-US" dirty="0" err="1">
                <a:solidFill>
                  <a:srgbClr val="FFFFFF"/>
                </a:solidFill>
              </a:rPr>
              <a:t>sna</a:t>
            </a:r>
            <a:r>
              <a:rPr lang="en-US" dirty="0">
                <a:solidFill>
                  <a:srgbClr val="FFFFFF"/>
                </a:solidFill>
              </a:rPr>
              <a:t> ______ </a:t>
            </a:r>
            <a:r>
              <a:rPr lang="en-US" dirty="0" err="1">
                <a:solidFill>
                  <a:srgbClr val="FFFFFF"/>
                </a:solidFill>
              </a:rPr>
              <a:t>i</a:t>
            </a:r>
            <a:r>
              <a:rPr lang="en-US" dirty="0">
                <a:solidFill>
                  <a:srgbClr val="FFFFFF"/>
                </a:solidFill>
              </a:rPr>
              <a:t> </a:t>
            </a:r>
            <a:r>
              <a:rPr lang="en-US" dirty="0" err="1">
                <a:solidFill>
                  <a:srgbClr val="FFFFFF"/>
                </a:solidFill>
              </a:rPr>
              <a:t>Meiriceá</a:t>
            </a:r>
            <a:r>
              <a:rPr lang="en-US" dirty="0">
                <a:solidFill>
                  <a:srgbClr val="FFFFFF"/>
                </a:solidFill>
              </a:rPr>
              <a:t>.</a:t>
            </a:r>
          </a:p>
          <a:p>
            <a:pPr marL="514350" indent="-514350">
              <a:buAutoNum type="arabicPeriod"/>
            </a:pPr>
            <a:r>
              <a:rPr lang="en-US" dirty="0" err="1">
                <a:solidFill>
                  <a:srgbClr val="FFFFFF"/>
                </a:solidFill>
              </a:rPr>
              <a:t>Tá</a:t>
            </a:r>
            <a:r>
              <a:rPr lang="en-US" dirty="0">
                <a:solidFill>
                  <a:srgbClr val="FFFFFF"/>
                </a:solidFill>
              </a:rPr>
              <a:t> </a:t>
            </a:r>
            <a:r>
              <a:rPr lang="en-US" dirty="0" err="1">
                <a:solidFill>
                  <a:srgbClr val="FFFFFF"/>
                </a:solidFill>
              </a:rPr>
              <a:t>áit</a:t>
            </a:r>
            <a:r>
              <a:rPr lang="en-US" dirty="0">
                <a:solidFill>
                  <a:srgbClr val="FFFFFF"/>
                </a:solidFill>
              </a:rPr>
              <a:t> </a:t>
            </a:r>
            <a:r>
              <a:rPr lang="en-US" dirty="0" err="1">
                <a:solidFill>
                  <a:srgbClr val="FFFFFF"/>
                </a:solidFill>
              </a:rPr>
              <a:t>cóngarach</a:t>
            </a:r>
            <a:r>
              <a:rPr lang="en-US" dirty="0">
                <a:solidFill>
                  <a:srgbClr val="FFFFFF"/>
                </a:solidFill>
              </a:rPr>
              <a:t> don </a:t>
            </a:r>
            <a:r>
              <a:rPr lang="en-US" dirty="0" err="1">
                <a:solidFill>
                  <a:srgbClr val="FFFFFF"/>
                </a:solidFill>
              </a:rPr>
              <a:t>Eargal</a:t>
            </a:r>
            <a:r>
              <a:rPr lang="en-US" dirty="0">
                <a:solidFill>
                  <a:srgbClr val="FFFFFF"/>
                </a:solidFill>
              </a:rPr>
              <a:t> </a:t>
            </a:r>
            <a:r>
              <a:rPr lang="en-US" dirty="0" err="1">
                <a:solidFill>
                  <a:srgbClr val="FFFFFF"/>
                </a:solidFill>
              </a:rPr>
              <a:t>darb</a:t>
            </a:r>
            <a:r>
              <a:rPr lang="en-US" dirty="0">
                <a:solidFill>
                  <a:srgbClr val="FFFFFF"/>
                </a:solidFill>
              </a:rPr>
              <a:t> </a:t>
            </a:r>
            <a:r>
              <a:rPr lang="en-US" dirty="0" err="1">
                <a:solidFill>
                  <a:srgbClr val="FFFFFF"/>
                </a:solidFill>
              </a:rPr>
              <a:t>ainm</a:t>
            </a:r>
            <a:r>
              <a:rPr lang="en-US" dirty="0">
                <a:solidFill>
                  <a:srgbClr val="FFFFFF"/>
                </a:solidFill>
              </a:rPr>
              <a:t> </a:t>
            </a:r>
            <a:r>
              <a:rPr lang="en-US" dirty="0" err="1">
                <a:solidFill>
                  <a:srgbClr val="FFFFFF"/>
                </a:solidFill>
              </a:rPr>
              <a:t>Mín</a:t>
            </a:r>
            <a:r>
              <a:rPr lang="en-US" dirty="0">
                <a:solidFill>
                  <a:srgbClr val="FFFFFF"/>
                </a:solidFill>
              </a:rPr>
              <a:t> </a:t>
            </a:r>
            <a:r>
              <a:rPr lang="en-US" dirty="0" err="1">
                <a:solidFill>
                  <a:srgbClr val="FFFFFF"/>
                </a:solidFill>
              </a:rPr>
              <a:t>na</a:t>
            </a:r>
            <a:r>
              <a:rPr lang="en-US" dirty="0">
                <a:solidFill>
                  <a:srgbClr val="FFFFFF"/>
                </a:solidFill>
              </a:rPr>
              <a:t> ______.</a:t>
            </a:r>
            <a:endParaRPr lang="en-US" dirty="0">
              <a:solidFill>
                <a:srgbClr val="FFFFFF">
                  <a:alpha val="70000"/>
                </a:srgbClr>
              </a:solidFill>
            </a:endParaRPr>
          </a:p>
          <a:p>
            <a:pPr marL="514350" indent="-514350">
              <a:buAutoNum type="arabicPeriod"/>
            </a:pPr>
            <a:endParaRPr lang="en-US" dirty="0">
              <a:solidFill>
                <a:srgbClr val="FFFFFF">
                  <a:alpha val="7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2480444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2835EB-2648-46CE-930C-4F2DF77BDF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gaiscíoch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09FA81C-C4B1-4F91-8683-B610FB81789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pPr marL="514350" indent="-514350">
              <a:buAutoNum type="arabicPeriod"/>
            </a:pPr>
            <a:r>
              <a:rPr lang="en-US" dirty="0" err="1">
                <a:solidFill>
                  <a:srgbClr val="FFFFFF"/>
                </a:solidFill>
              </a:rPr>
              <a:t>Tháinig</a:t>
            </a:r>
            <a:r>
              <a:rPr lang="en-US" dirty="0">
                <a:solidFill>
                  <a:srgbClr val="FFFFFF"/>
                </a:solidFill>
              </a:rPr>
              <a:t> an _________ </a:t>
            </a:r>
            <a:r>
              <a:rPr lang="en-US" dirty="0" err="1">
                <a:solidFill>
                  <a:srgbClr val="FFFFFF"/>
                </a:solidFill>
              </a:rPr>
              <a:t>isteach</a:t>
            </a:r>
            <a:r>
              <a:rPr lang="en-US" dirty="0">
                <a:solidFill>
                  <a:srgbClr val="FFFFFF"/>
                </a:solidFill>
              </a:rPr>
              <a:t> sa </a:t>
            </a:r>
            <a:r>
              <a:rPr lang="en-US" dirty="0" err="1">
                <a:solidFill>
                  <a:srgbClr val="FFFFFF"/>
                </a:solidFill>
              </a:rPr>
              <a:t>tseomra</a:t>
            </a:r>
            <a:r>
              <a:rPr lang="en-US" dirty="0">
                <a:solidFill>
                  <a:srgbClr val="FFFFFF"/>
                </a:solidFill>
              </a:rPr>
              <a:t>.</a:t>
            </a:r>
            <a:endParaRPr lang="en-US" dirty="0">
              <a:solidFill>
                <a:srgbClr val="FFFFFF">
                  <a:alpha val="70000"/>
                </a:srgbClr>
              </a:solidFill>
            </a:endParaRPr>
          </a:p>
          <a:p>
            <a:pPr marL="514350" indent="-514350">
              <a:buAutoNum type="arabicPeriod"/>
            </a:pPr>
            <a:r>
              <a:rPr lang="en-US" dirty="0" err="1">
                <a:solidFill>
                  <a:srgbClr val="FFFFFF"/>
                </a:solidFill>
              </a:rPr>
              <a:t>Cá</a:t>
            </a:r>
            <a:r>
              <a:rPr lang="en-US" dirty="0">
                <a:solidFill>
                  <a:srgbClr val="FFFFFF"/>
                </a:solidFill>
              </a:rPr>
              <a:t> </a:t>
            </a:r>
            <a:r>
              <a:rPr lang="en-US" dirty="0" err="1">
                <a:solidFill>
                  <a:srgbClr val="FFFFFF"/>
                </a:solidFill>
              </a:rPr>
              <a:t>bhfuil</a:t>
            </a:r>
            <a:r>
              <a:rPr lang="en-US" dirty="0">
                <a:solidFill>
                  <a:srgbClr val="FFFFFF"/>
                </a:solidFill>
              </a:rPr>
              <a:t> </a:t>
            </a:r>
            <a:r>
              <a:rPr lang="en-US" dirty="0" err="1">
                <a:solidFill>
                  <a:srgbClr val="FFFFFF"/>
                </a:solidFill>
              </a:rPr>
              <a:t>éadach</a:t>
            </a:r>
            <a:r>
              <a:rPr lang="en-US" dirty="0">
                <a:solidFill>
                  <a:srgbClr val="FFFFFF"/>
                </a:solidFill>
              </a:rPr>
              <a:t> (+ an + </a:t>
            </a:r>
            <a:r>
              <a:rPr lang="en-US" dirty="0" err="1">
                <a:solidFill>
                  <a:srgbClr val="FFFFFF"/>
                </a:solidFill>
              </a:rPr>
              <a:t>gaiscíoch</a:t>
            </a:r>
            <a:r>
              <a:rPr lang="en-US" dirty="0">
                <a:solidFill>
                  <a:srgbClr val="FFFFFF"/>
                </a:solidFill>
              </a:rPr>
              <a:t>)?</a:t>
            </a:r>
            <a:endParaRPr lang="en-US" dirty="0">
              <a:solidFill>
                <a:srgbClr val="FFFFFF">
                  <a:alpha val="70000"/>
                </a:srgbClr>
              </a:solidFill>
            </a:endParaRPr>
          </a:p>
          <a:p>
            <a:pPr marL="514350" indent="-514350">
              <a:buAutoNum type="arabicPeriod"/>
            </a:pPr>
            <a:r>
              <a:rPr lang="en-US" dirty="0" err="1">
                <a:solidFill>
                  <a:srgbClr val="FFFFFF"/>
                </a:solidFill>
              </a:rPr>
              <a:t>Tá</a:t>
            </a:r>
            <a:r>
              <a:rPr lang="en-US" dirty="0">
                <a:solidFill>
                  <a:srgbClr val="FFFFFF"/>
                </a:solidFill>
              </a:rPr>
              <a:t> (+ </a:t>
            </a:r>
            <a:r>
              <a:rPr lang="en-US" dirty="0" err="1">
                <a:solidFill>
                  <a:srgbClr val="FFFFFF"/>
                </a:solidFill>
              </a:rPr>
              <a:t>na</a:t>
            </a:r>
            <a:r>
              <a:rPr lang="en-US" dirty="0">
                <a:solidFill>
                  <a:srgbClr val="FFFFFF"/>
                </a:solidFill>
              </a:rPr>
              <a:t> + </a:t>
            </a:r>
            <a:r>
              <a:rPr lang="en-US" dirty="0" err="1">
                <a:solidFill>
                  <a:srgbClr val="FFFFFF"/>
                </a:solidFill>
              </a:rPr>
              <a:t>gaiscíoch</a:t>
            </a:r>
            <a:r>
              <a:rPr lang="en-US" dirty="0">
                <a:solidFill>
                  <a:srgbClr val="FFFFFF"/>
                </a:solidFill>
              </a:rPr>
              <a:t>) </a:t>
            </a:r>
            <a:r>
              <a:rPr lang="en-US" dirty="0" err="1">
                <a:solidFill>
                  <a:srgbClr val="FFFFFF"/>
                </a:solidFill>
              </a:rPr>
              <a:t>ar</a:t>
            </a:r>
            <a:r>
              <a:rPr lang="en-US" dirty="0">
                <a:solidFill>
                  <a:srgbClr val="FFFFFF"/>
                </a:solidFill>
              </a:rPr>
              <a:t> an </a:t>
            </a:r>
            <a:r>
              <a:rPr lang="en-US" dirty="0" err="1">
                <a:solidFill>
                  <a:srgbClr val="FFFFFF"/>
                </a:solidFill>
              </a:rPr>
              <a:t>bhealach</a:t>
            </a:r>
            <a:r>
              <a:rPr lang="en-US" dirty="0">
                <a:solidFill>
                  <a:srgbClr val="FFFFFF"/>
                </a:solidFill>
              </a:rPr>
              <a:t> </a:t>
            </a:r>
            <a:r>
              <a:rPr lang="en-US" dirty="0" err="1">
                <a:solidFill>
                  <a:srgbClr val="FFFFFF"/>
                </a:solidFill>
              </a:rPr>
              <a:t>anois</a:t>
            </a:r>
            <a:r>
              <a:rPr lang="en-US" dirty="0">
                <a:solidFill>
                  <a:srgbClr val="FFFFFF"/>
                </a:solidFill>
              </a:rPr>
              <a:t>.</a:t>
            </a:r>
            <a:endParaRPr lang="en-US" dirty="0">
              <a:solidFill>
                <a:srgbClr val="FFFFFF">
                  <a:alpha val="70000"/>
                </a:srgbClr>
              </a:solidFill>
            </a:endParaRPr>
          </a:p>
          <a:p>
            <a:pPr marL="514350" indent="-514350">
              <a:buAutoNum type="arabicPeriod"/>
            </a:pPr>
            <a:r>
              <a:rPr lang="en-US" dirty="0" err="1">
                <a:solidFill>
                  <a:srgbClr val="FFFFFF"/>
                </a:solidFill>
              </a:rPr>
              <a:t>Bhí</a:t>
            </a:r>
            <a:r>
              <a:rPr lang="en-US" dirty="0">
                <a:solidFill>
                  <a:srgbClr val="FFFFFF"/>
                </a:solidFill>
              </a:rPr>
              <a:t> </a:t>
            </a:r>
            <a:r>
              <a:rPr lang="en-US" dirty="0" err="1">
                <a:solidFill>
                  <a:srgbClr val="FFFFFF"/>
                </a:solidFill>
              </a:rPr>
              <a:t>na</a:t>
            </a:r>
            <a:r>
              <a:rPr lang="en-US" dirty="0">
                <a:solidFill>
                  <a:srgbClr val="FFFFFF"/>
                </a:solidFill>
              </a:rPr>
              <a:t> </a:t>
            </a:r>
            <a:r>
              <a:rPr lang="en-US" dirty="0" err="1">
                <a:solidFill>
                  <a:srgbClr val="FFFFFF"/>
                </a:solidFill>
              </a:rPr>
              <a:t>naimhde</a:t>
            </a:r>
            <a:r>
              <a:rPr lang="en-US" dirty="0">
                <a:solidFill>
                  <a:srgbClr val="FFFFFF"/>
                </a:solidFill>
              </a:rPr>
              <a:t> ag </a:t>
            </a:r>
            <a:r>
              <a:rPr lang="en-US" dirty="0" err="1">
                <a:solidFill>
                  <a:srgbClr val="FFFFFF"/>
                </a:solidFill>
              </a:rPr>
              <a:t>ionsaí</a:t>
            </a:r>
            <a:r>
              <a:rPr lang="en-US" dirty="0">
                <a:solidFill>
                  <a:srgbClr val="FFFFFF"/>
                </a:solidFill>
              </a:rPr>
              <a:t> (+ </a:t>
            </a:r>
            <a:r>
              <a:rPr lang="en-US" dirty="0" err="1">
                <a:solidFill>
                  <a:srgbClr val="FFFFFF"/>
                </a:solidFill>
              </a:rPr>
              <a:t>na</a:t>
            </a:r>
            <a:r>
              <a:rPr lang="en-US" dirty="0">
                <a:solidFill>
                  <a:srgbClr val="FFFFFF"/>
                </a:solidFill>
              </a:rPr>
              <a:t> + </a:t>
            </a:r>
            <a:r>
              <a:rPr lang="en-US" dirty="0" err="1">
                <a:solidFill>
                  <a:srgbClr val="FFFFFF"/>
                </a:solidFill>
              </a:rPr>
              <a:t>gaiscíoch</a:t>
            </a:r>
            <a:r>
              <a:rPr lang="en-US" dirty="0">
                <a:solidFill>
                  <a:srgbClr val="FFFFFF"/>
                </a:solidFill>
              </a:rPr>
              <a:t>) .</a:t>
            </a:r>
            <a:endParaRPr lang="en-US" dirty="0">
              <a:solidFill>
                <a:srgbClr val="FFFFFF">
                  <a:alpha val="7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9851214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5CC0F7-F7EC-4619-9BB9-C45A1D8EFC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Éire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85A86B9-0EFB-47C4-9562-EF0497BD541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pPr marL="514350" indent="-514350">
              <a:buAutoNum type="arabicPeriod"/>
            </a:pPr>
            <a:r>
              <a:rPr lang="en-US" dirty="0">
                <a:solidFill>
                  <a:srgbClr val="FFFFFF"/>
                </a:solidFill>
              </a:rPr>
              <a:t>Is í ________ </a:t>
            </a:r>
            <a:r>
              <a:rPr lang="en-US" dirty="0" err="1">
                <a:solidFill>
                  <a:srgbClr val="FFFFFF"/>
                </a:solidFill>
              </a:rPr>
              <a:t>ár</a:t>
            </a:r>
            <a:r>
              <a:rPr lang="en-US" dirty="0">
                <a:solidFill>
                  <a:srgbClr val="FFFFFF"/>
                </a:solidFill>
              </a:rPr>
              <a:t> </a:t>
            </a:r>
            <a:r>
              <a:rPr lang="en-US" dirty="0" err="1">
                <a:solidFill>
                  <a:srgbClr val="FFFFFF"/>
                </a:solidFill>
              </a:rPr>
              <a:t>dtír</a:t>
            </a:r>
            <a:r>
              <a:rPr lang="en-US" dirty="0">
                <a:solidFill>
                  <a:srgbClr val="FFFFFF"/>
                </a:solidFill>
              </a:rPr>
              <a:t>.</a:t>
            </a:r>
            <a:endParaRPr lang="en-US">
              <a:solidFill>
                <a:srgbClr val="FFFFFF">
                  <a:alpha val="70000"/>
                </a:srgbClr>
              </a:solidFill>
            </a:endParaRPr>
          </a:p>
          <a:p>
            <a:pPr marL="514350" indent="-514350">
              <a:buAutoNum type="arabicPeriod"/>
            </a:pPr>
            <a:r>
              <a:rPr lang="en-US" dirty="0" err="1">
                <a:solidFill>
                  <a:srgbClr val="FFFFFF"/>
                </a:solidFill>
              </a:rPr>
              <a:t>Tá</a:t>
            </a:r>
            <a:r>
              <a:rPr lang="en-US" dirty="0">
                <a:solidFill>
                  <a:srgbClr val="FFFFFF"/>
                </a:solidFill>
              </a:rPr>
              <a:t> </a:t>
            </a:r>
            <a:r>
              <a:rPr lang="en-US" dirty="0" err="1">
                <a:solidFill>
                  <a:srgbClr val="FFFFFF"/>
                </a:solidFill>
              </a:rPr>
              <a:t>muid</a:t>
            </a:r>
            <a:r>
              <a:rPr lang="en-US" dirty="0">
                <a:solidFill>
                  <a:srgbClr val="FFFFFF"/>
                </a:solidFill>
              </a:rPr>
              <a:t> </a:t>
            </a:r>
            <a:r>
              <a:rPr lang="en-US" dirty="0" err="1">
                <a:solidFill>
                  <a:srgbClr val="FFFFFF"/>
                </a:solidFill>
              </a:rPr>
              <a:t>inár</a:t>
            </a:r>
            <a:r>
              <a:rPr lang="en-US" dirty="0">
                <a:solidFill>
                  <a:srgbClr val="FFFFFF"/>
                </a:solidFill>
              </a:rPr>
              <a:t> </a:t>
            </a:r>
            <a:r>
              <a:rPr lang="en-US" dirty="0" err="1">
                <a:solidFill>
                  <a:srgbClr val="FFFFFF"/>
                </a:solidFill>
              </a:rPr>
              <a:t>gcónaí</a:t>
            </a:r>
            <a:r>
              <a:rPr lang="en-US" dirty="0">
                <a:solidFill>
                  <a:srgbClr val="FFFFFF"/>
                </a:solidFill>
              </a:rPr>
              <a:t> (in + Éire) .</a:t>
            </a:r>
          </a:p>
          <a:p>
            <a:pPr marL="514350" indent="-514350">
              <a:buAutoNum type="arabicPeriod"/>
            </a:pPr>
            <a:r>
              <a:rPr lang="en-US" dirty="0" err="1">
                <a:solidFill>
                  <a:srgbClr val="FFFFFF"/>
                </a:solidFill>
              </a:rPr>
              <a:t>Muintir</a:t>
            </a:r>
            <a:r>
              <a:rPr lang="en-US" dirty="0">
                <a:solidFill>
                  <a:srgbClr val="FFFFFF"/>
                </a:solidFill>
              </a:rPr>
              <a:t> (+ </a:t>
            </a:r>
            <a:r>
              <a:rPr lang="en-US" dirty="0" err="1">
                <a:solidFill>
                  <a:srgbClr val="FFFFFF"/>
                </a:solidFill>
              </a:rPr>
              <a:t>na</a:t>
            </a:r>
            <a:r>
              <a:rPr lang="en-US" dirty="0">
                <a:solidFill>
                  <a:srgbClr val="FFFFFF"/>
                </a:solidFill>
              </a:rPr>
              <a:t> + Éire).</a:t>
            </a:r>
          </a:p>
        </p:txBody>
      </p:sp>
    </p:spTree>
    <p:extLst>
      <p:ext uri="{BB962C8B-B14F-4D97-AF65-F5344CB8AC3E}">
        <p14:creationId xmlns:p14="http://schemas.microsoft.com/office/powerpoint/2010/main" val="224987658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DCD941-FC15-4C8E-B744-186BF26F67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teaghlach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D93F48D-7CDC-4BD4-9E62-79F8874B3DA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pPr marL="514350" indent="-514350">
              <a:buAutoNum type="arabicPeriod"/>
            </a:pPr>
            <a:r>
              <a:rPr lang="en-US" dirty="0" err="1">
                <a:solidFill>
                  <a:srgbClr val="FFFFFF"/>
                </a:solidFill>
              </a:rPr>
              <a:t>Tá</a:t>
            </a:r>
            <a:r>
              <a:rPr lang="en-US" dirty="0">
                <a:solidFill>
                  <a:srgbClr val="FFFFFF"/>
                </a:solidFill>
              </a:rPr>
              <a:t> </a:t>
            </a:r>
            <a:r>
              <a:rPr lang="en-US" dirty="0" err="1">
                <a:solidFill>
                  <a:srgbClr val="FFFFFF"/>
                </a:solidFill>
              </a:rPr>
              <a:t>ceathrar</a:t>
            </a:r>
            <a:r>
              <a:rPr lang="en-US" dirty="0">
                <a:solidFill>
                  <a:srgbClr val="FFFFFF"/>
                </a:solidFill>
              </a:rPr>
              <a:t> </a:t>
            </a:r>
            <a:r>
              <a:rPr lang="en-US" dirty="0" err="1">
                <a:solidFill>
                  <a:srgbClr val="FFFFFF"/>
                </a:solidFill>
              </a:rPr>
              <a:t>i</a:t>
            </a:r>
            <a:r>
              <a:rPr lang="en-US" dirty="0">
                <a:solidFill>
                  <a:srgbClr val="FFFFFF"/>
                </a:solidFill>
              </a:rPr>
              <a:t> (+ </a:t>
            </a:r>
            <a:r>
              <a:rPr lang="en-US" dirty="0" err="1">
                <a:solidFill>
                  <a:srgbClr val="FFFFFF"/>
                </a:solidFill>
              </a:rPr>
              <a:t>mo</a:t>
            </a:r>
            <a:r>
              <a:rPr lang="en-US" dirty="0">
                <a:solidFill>
                  <a:srgbClr val="FFFFFF"/>
                </a:solidFill>
              </a:rPr>
              <a:t> + </a:t>
            </a:r>
            <a:r>
              <a:rPr lang="en-US" dirty="0" err="1">
                <a:solidFill>
                  <a:srgbClr val="FFFFFF"/>
                </a:solidFill>
              </a:rPr>
              <a:t>teaghlach</a:t>
            </a:r>
            <a:r>
              <a:rPr lang="en-US" dirty="0">
                <a:solidFill>
                  <a:srgbClr val="FFFFFF"/>
                </a:solidFill>
              </a:rPr>
              <a:t>).</a:t>
            </a:r>
          </a:p>
          <a:p>
            <a:pPr marL="514350" indent="-514350">
              <a:buAutoNum type="arabicPeriod"/>
            </a:pPr>
            <a:r>
              <a:rPr lang="en-US" dirty="0" err="1">
                <a:solidFill>
                  <a:srgbClr val="FFFFFF"/>
                </a:solidFill>
              </a:rPr>
              <a:t>Tá</a:t>
            </a:r>
            <a:r>
              <a:rPr lang="en-US" dirty="0">
                <a:solidFill>
                  <a:srgbClr val="FFFFFF"/>
                </a:solidFill>
              </a:rPr>
              <a:t> mise </a:t>
            </a:r>
            <a:r>
              <a:rPr lang="en-US" dirty="0" err="1">
                <a:solidFill>
                  <a:srgbClr val="FFFFFF"/>
                </a:solidFill>
              </a:rPr>
              <a:t>ar</a:t>
            </a:r>
            <a:r>
              <a:rPr lang="en-US" dirty="0">
                <a:solidFill>
                  <a:srgbClr val="FFFFFF"/>
                </a:solidFill>
              </a:rPr>
              <a:t> </a:t>
            </a:r>
            <a:r>
              <a:rPr lang="en-US" dirty="0" err="1">
                <a:solidFill>
                  <a:srgbClr val="FFFFFF"/>
                </a:solidFill>
              </a:rPr>
              <a:t>thús</a:t>
            </a:r>
            <a:r>
              <a:rPr lang="en-US" dirty="0">
                <a:solidFill>
                  <a:srgbClr val="FFFFFF"/>
                </a:solidFill>
              </a:rPr>
              <a:t> (+ an + </a:t>
            </a:r>
            <a:r>
              <a:rPr lang="en-US" dirty="0" err="1">
                <a:solidFill>
                  <a:srgbClr val="FFFFFF"/>
                </a:solidFill>
              </a:rPr>
              <a:t>teaghlach</a:t>
            </a:r>
            <a:r>
              <a:rPr lang="en-US" dirty="0">
                <a:solidFill>
                  <a:srgbClr val="FFFFFF"/>
                </a:solidFill>
              </a:rPr>
              <a:t>).</a:t>
            </a:r>
          </a:p>
          <a:p>
            <a:pPr marL="514350" indent="-514350">
              <a:buAutoNum type="arabicPeriod"/>
            </a:pPr>
            <a:r>
              <a:rPr lang="en-US" dirty="0" err="1">
                <a:solidFill>
                  <a:srgbClr val="FFFFFF"/>
                </a:solidFill>
              </a:rPr>
              <a:t>Tá</a:t>
            </a:r>
            <a:r>
              <a:rPr lang="en-US" dirty="0">
                <a:solidFill>
                  <a:srgbClr val="FFFFFF"/>
                </a:solidFill>
              </a:rPr>
              <a:t> (+ </a:t>
            </a:r>
            <a:r>
              <a:rPr lang="en-US" dirty="0" err="1">
                <a:solidFill>
                  <a:srgbClr val="FFFFFF"/>
                </a:solidFill>
              </a:rPr>
              <a:t>na</a:t>
            </a:r>
            <a:r>
              <a:rPr lang="en-US" dirty="0">
                <a:solidFill>
                  <a:srgbClr val="FFFFFF"/>
                </a:solidFill>
              </a:rPr>
              <a:t> + </a:t>
            </a:r>
            <a:r>
              <a:rPr lang="en-US" dirty="0" err="1">
                <a:solidFill>
                  <a:srgbClr val="FFFFFF"/>
                </a:solidFill>
              </a:rPr>
              <a:t>teaghlach</a:t>
            </a:r>
            <a:r>
              <a:rPr lang="en-US" dirty="0">
                <a:solidFill>
                  <a:srgbClr val="FFFFFF"/>
                </a:solidFill>
              </a:rPr>
              <a:t>)  </a:t>
            </a:r>
            <a:r>
              <a:rPr lang="en-US" dirty="0" err="1">
                <a:solidFill>
                  <a:srgbClr val="FFFFFF"/>
                </a:solidFill>
              </a:rPr>
              <a:t>Ghaelacha</a:t>
            </a:r>
            <a:r>
              <a:rPr lang="en-US" dirty="0">
                <a:solidFill>
                  <a:srgbClr val="FFFFFF"/>
                </a:solidFill>
              </a:rPr>
              <a:t> mar </a:t>
            </a:r>
            <a:r>
              <a:rPr lang="en-US" dirty="0" err="1">
                <a:solidFill>
                  <a:srgbClr val="FFFFFF"/>
                </a:solidFill>
              </a:rPr>
              <a:t>eagraíocht</a:t>
            </a:r>
            <a:r>
              <a:rPr lang="en-US" dirty="0">
                <a:solidFill>
                  <a:srgbClr val="FFFFFF"/>
                </a:solidFill>
              </a:rPr>
              <a:t> </a:t>
            </a:r>
            <a:r>
              <a:rPr lang="en-US" dirty="0" err="1">
                <a:solidFill>
                  <a:srgbClr val="FFFFFF"/>
                </a:solidFill>
              </a:rPr>
              <a:t>i</a:t>
            </a:r>
            <a:r>
              <a:rPr lang="en-US" dirty="0">
                <a:solidFill>
                  <a:srgbClr val="FFFFFF"/>
                </a:solidFill>
              </a:rPr>
              <a:t> </a:t>
            </a:r>
            <a:r>
              <a:rPr lang="en-US" dirty="0" err="1">
                <a:solidFill>
                  <a:srgbClr val="FFFFFF"/>
                </a:solidFill>
              </a:rPr>
              <a:t>mBáile</a:t>
            </a:r>
            <a:r>
              <a:rPr lang="en-US" dirty="0">
                <a:solidFill>
                  <a:srgbClr val="FFFFFF"/>
                </a:solidFill>
              </a:rPr>
              <a:t> Atha </a:t>
            </a:r>
            <a:r>
              <a:rPr lang="en-US" dirty="0" err="1">
                <a:solidFill>
                  <a:srgbClr val="FFFFFF"/>
                </a:solidFill>
              </a:rPr>
              <a:t>Cliath</a:t>
            </a:r>
            <a:r>
              <a:rPr lang="en-US" dirty="0">
                <a:solidFill>
                  <a:srgbClr val="FFFFFF"/>
                </a:solidFill>
              </a:rPr>
              <a:t> </a:t>
            </a:r>
            <a:r>
              <a:rPr lang="en-US" dirty="0" err="1">
                <a:solidFill>
                  <a:srgbClr val="FFFFFF"/>
                </a:solidFill>
              </a:rPr>
              <a:t>iontach</a:t>
            </a:r>
            <a:r>
              <a:rPr lang="en-US" dirty="0">
                <a:solidFill>
                  <a:srgbClr val="FFFFFF"/>
                </a:solidFill>
              </a:rPr>
              <a:t> </a:t>
            </a:r>
            <a:r>
              <a:rPr lang="en-US" dirty="0" err="1">
                <a:solidFill>
                  <a:srgbClr val="FFFFFF"/>
                </a:solidFill>
              </a:rPr>
              <a:t>láidir</a:t>
            </a:r>
            <a:r>
              <a:rPr lang="en-US" dirty="0">
                <a:solidFill>
                  <a:srgbClr val="FFFFFF"/>
                </a:solidFill>
              </a:rPr>
              <a:t>.</a:t>
            </a:r>
          </a:p>
          <a:p>
            <a:pPr marL="514350" indent="-514350">
              <a:buAutoNum type="arabicPeriod"/>
            </a:pPr>
            <a:r>
              <a:rPr lang="en-US" dirty="0" err="1">
                <a:solidFill>
                  <a:srgbClr val="FFFFFF"/>
                </a:solidFill>
              </a:rPr>
              <a:t>Bhí</a:t>
            </a:r>
            <a:r>
              <a:rPr lang="en-US" dirty="0">
                <a:solidFill>
                  <a:srgbClr val="FFFFFF"/>
                </a:solidFill>
              </a:rPr>
              <a:t> </a:t>
            </a:r>
            <a:r>
              <a:rPr lang="en-US" dirty="0" err="1">
                <a:solidFill>
                  <a:srgbClr val="FFFFFF"/>
                </a:solidFill>
              </a:rPr>
              <a:t>cruinniú</a:t>
            </a:r>
            <a:r>
              <a:rPr lang="en-US" dirty="0">
                <a:solidFill>
                  <a:srgbClr val="FFFFFF"/>
                </a:solidFill>
              </a:rPr>
              <a:t> (+ </a:t>
            </a:r>
            <a:r>
              <a:rPr lang="en-US" dirty="0" err="1">
                <a:solidFill>
                  <a:srgbClr val="FFFFFF"/>
                </a:solidFill>
              </a:rPr>
              <a:t>na</a:t>
            </a:r>
            <a:r>
              <a:rPr lang="en-US" dirty="0">
                <a:solidFill>
                  <a:srgbClr val="FFFFFF"/>
                </a:solidFill>
              </a:rPr>
              <a:t> + </a:t>
            </a:r>
            <a:r>
              <a:rPr lang="en-US" dirty="0" err="1">
                <a:solidFill>
                  <a:srgbClr val="FFFFFF"/>
                </a:solidFill>
              </a:rPr>
              <a:t>teaghlach</a:t>
            </a:r>
            <a:r>
              <a:rPr lang="en-US" dirty="0">
                <a:solidFill>
                  <a:srgbClr val="FFFFFF"/>
                </a:solidFill>
              </a:rPr>
              <a:t>)  </a:t>
            </a:r>
            <a:r>
              <a:rPr lang="en-US" dirty="0" err="1">
                <a:solidFill>
                  <a:srgbClr val="FFFFFF"/>
                </a:solidFill>
              </a:rPr>
              <a:t>ann</a:t>
            </a:r>
            <a:r>
              <a:rPr lang="en-US" dirty="0">
                <a:solidFill>
                  <a:srgbClr val="FFFFFF"/>
                </a:solidFill>
              </a:rPr>
              <a:t> </a:t>
            </a:r>
            <a:r>
              <a:rPr lang="en-US" dirty="0" err="1">
                <a:solidFill>
                  <a:srgbClr val="FFFFFF"/>
                </a:solidFill>
              </a:rPr>
              <a:t>cúpla</a:t>
            </a:r>
            <a:r>
              <a:rPr lang="en-US" dirty="0">
                <a:solidFill>
                  <a:srgbClr val="FFFFFF"/>
                </a:solidFill>
              </a:rPr>
              <a:t> </a:t>
            </a:r>
            <a:r>
              <a:rPr lang="en-US" dirty="0" err="1">
                <a:solidFill>
                  <a:srgbClr val="FFFFFF"/>
                </a:solidFill>
              </a:rPr>
              <a:t>lá</a:t>
            </a:r>
            <a:r>
              <a:rPr lang="en-US" dirty="0">
                <a:solidFill>
                  <a:srgbClr val="FFFFFF"/>
                </a:solidFill>
              </a:rPr>
              <a:t> ó shin.</a:t>
            </a:r>
            <a:endParaRPr lang="en-US" dirty="0">
              <a:solidFill>
                <a:srgbClr val="FFFFFF">
                  <a:alpha val="7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1195812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3B544A-49C9-4864-8F79-A52124EE4F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girseach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A3E7BD9-01F0-4E93-903C-C7F83A44B1C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pPr marL="514350" indent="-514350">
              <a:buAutoNum type="arabicPeriod"/>
            </a:pPr>
            <a:r>
              <a:rPr lang="en-US" dirty="0">
                <a:solidFill>
                  <a:srgbClr val="FFFFFF"/>
                </a:solidFill>
              </a:rPr>
              <a:t>Ní </a:t>
            </a:r>
            <a:r>
              <a:rPr lang="en-US" dirty="0" err="1">
                <a:solidFill>
                  <a:srgbClr val="FFFFFF"/>
                </a:solidFill>
              </a:rPr>
              <a:t>raibh</a:t>
            </a:r>
            <a:r>
              <a:rPr lang="en-US" dirty="0">
                <a:solidFill>
                  <a:srgbClr val="FFFFFF"/>
                </a:solidFill>
              </a:rPr>
              <a:t> inti ach __________ san am. </a:t>
            </a:r>
          </a:p>
          <a:p>
            <a:pPr marL="514350" indent="-514350">
              <a:buAutoNum type="arabicPeriod"/>
            </a:pPr>
            <a:r>
              <a:rPr lang="en-US" dirty="0">
                <a:solidFill>
                  <a:srgbClr val="FFFFFF"/>
                </a:solidFill>
              </a:rPr>
              <a:t>An </a:t>
            </a:r>
            <a:r>
              <a:rPr lang="en-US" dirty="0" err="1">
                <a:solidFill>
                  <a:srgbClr val="FFFFFF"/>
                </a:solidFill>
              </a:rPr>
              <a:t>bhfaca</a:t>
            </a:r>
            <a:r>
              <a:rPr lang="en-US" dirty="0">
                <a:solidFill>
                  <a:srgbClr val="FFFFFF"/>
                </a:solidFill>
              </a:rPr>
              <a:t> </a:t>
            </a:r>
            <a:r>
              <a:rPr lang="en-US" dirty="0" err="1">
                <a:solidFill>
                  <a:srgbClr val="FFFFFF"/>
                </a:solidFill>
              </a:rPr>
              <a:t>duine</a:t>
            </a:r>
            <a:r>
              <a:rPr lang="en-US" dirty="0">
                <a:solidFill>
                  <a:srgbClr val="FFFFFF"/>
                </a:solidFill>
              </a:rPr>
              <a:t> </a:t>
            </a:r>
            <a:r>
              <a:rPr lang="en-US" dirty="0" err="1">
                <a:solidFill>
                  <a:srgbClr val="FFFFFF"/>
                </a:solidFill>
              </a:rPr>
              <a:t>ar</a:t>
            </a:r>
            <a:r>
              <a:rPr lang="en-US" dirty="0">
                <a:solidFill>
                  <a:srgbClr val="FFFFFF"/>
                </a:solidFill>
              </a:rPr>
              <a:t> </a:t>
            </a:r>
            <a:r>
              <a:rPr lang="en-US" dirty="0" err="1">
                <a:solidFill>
                  <a:srgbClr val="FFFFFF"/>
                </a:solidFill>
              </a:rPr>
              <a:t>bith</a:t>
            </a:r>
            <a:r>
              <a:rPr lang="en-US" dirty="0">
                <a:solidFill>
                  <a:srgbClr val="FFFFFF"/>
                </a:solidFill>
              </a:rPr>
              <a:t> (</a:t>
            </a:r>
            <a:r>
              <a:rPr lang="en-US" dirty="0" err="1">
                <a:solidFill>
                  <a:srgbClr val="FFFFFF"/>
                </a:solidFill>
              </a:rPr>
              <a:t>mála</a:t>
            </a:r>
            <a:r>
              <a:rPr lang="en-US" dirty="0">
                <a:solidFill>
                  <a:srgbClr val="FFFFFF"/>
                </a:solidFill>
              </a:rPr>
              <a:t> </a:t>
            </a:r>
            <a:r>
              <a:rPr lang="en-US" dirty="0" err="1">
                <a:solidFill>
                  <a:srgbClr val="FFFFFF"/>
                </a:solidFill>
              </a:rPr>
              <a:t>scoile</a:t>
            </a:r>
            <a:r>
              <a:rPr lang="en-US" dirty="0">
                <a:solidFill>
                  <a:srgbClr val="FFFFFF"/>
                </a:solidFill>
              </a:rPr>
              <a:t> + an + </a:t>
            </a:r>
            <a:r>
              <a:rPr lang="en-US" dirty="0" err="1">
                <a:solidFill>
                  <a:srgbClr val="FFFFFF"/>
                </a:solidFill>
              </a:rPr>
              <a:t>girseach</a:t>
            </a:r>
            <a:r>
              <a:rPr lang="en-US" dirty="0">
                <a:solidFill>
                  <a:srgbClr val="FFFFFF"/>
                </a:solidFill>
              </a:rPr>
              <a:t> + </a:t>
            </a:r>
            <a:r>
              <a:rPr lang="en-US" dirty="0" err="1">
                <a:solidFill>
                  <a:srgbClr val="FFFFFF"/>
                </a:solidFill>
              </a:rPr>
              <a:t>seo</a:t>
            </a:r>
            <a:r>
              <a:rPr lang="en-US" dirty="0">
                <a:solidFill>
                  <a:srgbClr val="FFFFFF"/>
                </a:solidFill>
              </a:rPr>
              <a:t>)?</a:t>
            </a:r>
          </a:p>
          <a:p>
            <a:pPr marL="514350" indent="-514350">
              <a:buAutoNum type="arabicPeriod"/>
            </a:pPr>
            <a:r>
              <a:rPr lang="en-US" dirty="0" err="1">
                <a:solidFill>
                  <a:srgbClr val="FFFFFF"/>
                </a:solidFill>
              </a:rPr>
              <a:t>Tá</a:t>
            </a:r>
            <a:r>
              <a:rPr lang="en-US" dirty="0">
                <a:solidFill>
                  <a:srgbClr val="FFFFFF"/>
                </a:solidFill>
              </a:rPr>
              <a:t> (+ </a:t>
            </a:r>
            <a:r>
              <a:rPr lang="en-US" dirty="0" err="1">
                <a:solidFill>
                  <a:srgbClr val="FFFFFF"/>
                </a:solidFill>
              </a:rPr>
              <a:t>na</a:t>
            </a:r>
            <a:r>
              <a:rPr lang="en-US" dirty="0">
                <a:solidFill>
                  <a:srgbClr val="FFFFFF"/>
                </a:solidFill>
              </a:rPr>
              <a:t> + </a:t>
            </a:r>
            <a:r>
              <a:rPr lang="en-US" dirty="0" err="1">
                <a:solidFill>
                  <a:srgbClr val="FFFFFF"/>
                </a:solidFill>
              </a:rPr>
              <a:t>girseach</a:t>
            </a:r>
            <a:r>
              <a:rPr lang="en-US" dirty="0">
                <a:solidFill>
                  <a:srgbClr val="FFFFFF"/>
                </a:solidFill>
              </a:rPr>
              <a:t>) </a:t>
            </a:r>
            <a:r>
              <a:rPr lang="en-US" dirty="0" err="1">
                <a:solidFill>
                  <a:srgbClr val="FFFFFF"/>
                </a:solidFill>
              </a:rPr>
              <a:t>amuigh</a:t>
            </a:r>
            <a:r>
              <a:rPr lang="en-US" dirty="0">
                <a:solidFill>
                  <a:srgbClr val="FFFFFF"/>
                </a:solidFill>
              </a:rPr>
              <a:t> sa </a:t>
            </a:r>
            <a:r>
              <a:rPr lang="en-US" dirty="0" err="1">
                <a:solidFill>
                  <a:srgbClr val="FFFFFF"/>
                </a:solidFill>
              </a:rPr>
              <a:t>chlós</a:t>
            </a:r>
            <a:r>
              <a:rPr lang="en-US" dirty="0">
                <a:solidFill>
                  <a:srgbClr val="FFFFFF"/>
                </a:solidFill>
              </a:rPr>
              <a:t> </a:t>
            </a:r>
            <a:r>
              <a:rPr lang="en-US" dirty="0" err="1">
                <a:solidFill>
                  <a:srgbClr val="FFFFFF"/>
                </a:solidFill>
              </a:rPr>
              <a:t>agus</a:t>
            </a:r>
            <a:r>
              <a:rPr lang="en-US" dirty="0">
                <a:solidFill>
                  <a:srgbClr val="FFFFFF"/>
                </a:solidFill>
              </a:rPr>
              <a:t> </a:t>
            </a:r>
            <a:r>
              <a:rPr lang="en-US" dirty="0" err="1">
                <a:solidFill>
                  <a:srgbClr val="FFFFFF"/>
                </a:solidFill>
              </a:rPr>
              <a:t>iad</a:t>
            </a:r>
            <a:r>
              <a:rPr lang="en-US" dirty="0">
                <a:solidFill>
                  <a:srgbClr val="FFFFFF"/>
                </a:solidFill>
              </a:rPr>
              <a:t> ag </a:t>
            </a:r>
            <a:r>
              <a:rPr lang="en-US" dirty="0" err="1">
                <a:solidFill>
                  <a:srgbClr val="FFFFFF"/>
                </a:solidFill>
              </a:rPr>
              <a:t>déanamh</a:t>
            </a:r>
            <a:r>
              <a:rPr lang="en-US" dirty="0">
                <a:solidFill>
                  <a:srgbClr val="FFFFFF"/>
                </a:solidFill>
              </a:rPr>
              <a:t> </a:t>
            </a:r>
            <a:r>
              <a:rPr lang="en-US" dirty="0" err="1">
                <a:solidFill>
                  <a:srgbClr val="FFFFFF"/>
                </a:solidFill>
              </a:rPr>
              <a:t>cuideachta</a:t>
            </a:r>
            <a:r>
              <a:rPr lang="en-US" dirty="0">
                <a:solidFill>
                  <a:srgbClr val="FFFFFF"/>
                </a:solidFill>
              </a:rPr>
              <a:t>.</a:t>
            </a:r>
          </a:p>
          <a:p>
            <a:pPr marL="514350" indent="-514350">
              <a:buAutoNum type="arabicPeriod"/>
            </a:pPr>
            <a:r>
              <a:rPr lang="en-US" dirty="0">
                <a:solidFill>
                  <a:srgbClr val="FFFFFF"/>
                </a:solidFill>
              </a:rPr>
              <a:t>'Ceart go </a:t>
            </a:r>
            <a:r>
              <a:rPr lang="en-US" dirty="0" err="1">
                <a:solidFill>
                  <a:srgbClr val="FFFFFF"/>
                </a:solidFill>
              </a:rPr>
              <a:t>leor</a:t>
            </a:r>
            <a:r>
              <a:rPr lang="en-US" dirty="0">
                <a:solidFill>
                  <a:srgbClr val="FFFFFF"/>
                </a:solidFill>
              </a:rPr>
              <a:t> </a:t>
            </a:r>
            <a:r>
              <a:rPr lang="en-US" dirty="0" err="1">
                <a:solidFill>
                  <a:srgbClr val="FFFFFF"/>
                </a:solidFill>
              </a:rPr>
              <a:t>anois</a:t>
            </a:r>
            <a:r>
              <a:rPr lang="en-US" dirty="0">
                <a:solidFill>
                  <a:srgbClr val="FFFFFF"/>
                </a:solidFill>
              </a:rPr>
              <a:t> </a:t>
            </a:r>
            <a:r>
              <a:rPr lang="en-US" dirty="0" err="1">
                <a:solidFill>
                  <a:srgbClr val="FFFFFF"/>
                </a:solidFill>
              </a:rPr>
              <a:t>seo</a:t>
            </a:r>
            <a:r>
              <a:rPr lang="en-US" dirty="0">
                <a:solidFill>
                  <a:srgbClr val="FFFFFF"/>
                </a:solidFill>
              </a:rPr>
              <a:t> seal (+ </a:t>
            </a:r>
            <a:r>
              <a:rPr lang="en-US" dirty="0" err="1">
                <a:solidFill>
                  <a:srgbClr val="FFFFFF"/>
                </a:solidFill>
              </a:rPr>
              <a:t>na</a:t>
            </a:r>
            <a:r>
              <a:rPr lang="en-US" dirty="0">
                <a:solidFill>
                  <a:srgbClr val="FFFFFF"/>
                </a:solidFill>
              </a:rPr>
              <a:t> + </a:t>
            </a:r>
            <a:r>
              <a:rPr lang="en-US" dirty="0" err="1">
                <a:solidFill>
                  <a:srgbClr val="FFFFFF"/>
                </a:solidFill>
              </a:rPr>
              <a:t>girseach</a:t>
            </a:r>
            <a:r>
              <a:rPr lang="en-US" dirty="0">
                <a:solidFill>
                  <a:srgbClr val="FFFFFF"/>
                </a:solidFill>
              </a:rPr>
              <a:t>)'.</a:t>
            </a:r>
          </a:p>
        </p:txBody>
      </p:sp>
    </p:spTree>
    <p:extLst>
      <p:ext uri="{BB962C8B-B14F-4D97-AF65-F5344CB8AC3E}">
        <p14:creationId xmlns:p14="http://schemas.microsoft.com/office/powerpoint/2010/main" val="233827022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43B048-0B9D-41C4-B14F-B32215A3C8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Idiraisnéis</a:t>
            </a:r>
            <a:r>
              <a:rPr lang="en-US" dirty="0"/>
              <a:t>: </a:t>
            </a:r>
            <a:r>
              <a:rPr lang="en-US" dirty="0" err="1"/>
              <a:t>scileanna</a:t>
            </a:r>
            <a:r>
              <a:rPr lang="en-US" dirty="0"/>
              <a:t> </a:t>
            </a:r>
            <a:r>
              <a:rPr lang="en-US" dirty="0" err="1"/>
              <a:t>smaointeoireachta</a:t>
            </a:r>
            <a:br>
              <a:rPr lang="en-US" dirty="0"/>
            </a:br>
            <a:r>
              <a:rPr lang="en-US" dirty="0" err="1"/>
              <a:t>ceart</a:t>
            </a:r>
            <a:r>
              <a:rPr lang="en-US" dirty="0"/>
              <a:t> </a:t>
            </a:r>
            <a:r>
              <a:rPr lang="en-US" dirty="0" err="1"/>
              <a:t>nó</a:t>
            </a:r>
            <a:r>
              <a:rPr lang="en-US" dirty="0"/>
              <a:t> </a:t>
            </a:r>
            <a:r>
              <a:rPr lang="en-US" dirty="0" err="1"/>
              <a:t>mícheart</a:t>
            </a:r>
            <a:r>
              <a:rPr lang="en-US" dirty="0"/>
              <a:t>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2C07C06-EA4C-4E19-B4C5-F14372C5309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 fontScale="92500" lnSpcReduction="20000"/>
          </a:bodyPr>
          <a:lstStyle/>
          <a:p>
            <a:pPr marL="514350" indent="-514350">
              <a:buAutoNum type="arabicPeriod"/>
            </a:pPr>
            <a:r>
              <a:rPr lang="en-US" dirty="0" err="1">
                <a:solidFill>
                  <a:srgbClr val="FFFFFF"/>
                </a:solidFill>
              </a:rPr>
              <a:t>Cé</a:t>
            </a:r>
            <a:r>
              <a:rPr lang="en-US" dirty="0">
                <a:solidFill>
                  <a:srgbClr val="FFFFFF"/>
                </a:solidFill>
              </a:rPr>
              <a:t> [a </a:t>
            </a:r>
            <a:r>
              <a:rPr lang="en-US" dirty="0" err="1">
                <a:solidFill>
                  <a:srgbClr val="FFFFFF"/>
                </a:solidFill>
              </a:rPr>
              <a:t>shíleann</a:t>
            </a:r>
            <a:r>
              <a:rPr lang="en-US" dirty="0">
                <a:solidFill>
                  <a:srgbClr val="FFFFFF"/>
                </a:solidFill>
              </a:rPr>
              <a:t> </a:t>
            </a:r>
            <a:r>
              <a:rPr lang="en-US" dirty="0" err="1">
                <a:solidFill>
                  <a:srgbClr val="FFFFFF"/>
                </a:solidFill>
              </a:rPr>
              <a:t>tú</a:t>
            </a:r>
            <a:r>
              <a:rPr lang="en-US" dirty="0">
                <a:solidFill>
                  <a:srgbClr val="FFFFFF"/>
                </a:solidFill>
              </a:rPr>
              <a:t>] </a:t>
            </a:r>
            <a:r>
              <a:rPr lang="en-US" b="1" dirty="0" err="1">
                <a:solidFill>
                  <a:srgbClr val="FFFFFF"/>
                </a:solidFill>
              </a:rPr>
              <a:t>atá</a:t>
            </a:r>
            <a:r>
              <a:rPr lang="en-US" dirty="0">
                <a:solidFill>
                  <a:srgbClr val="FFFFFF"/>
                </a:solidFill>
              </a:rPr>
              <a:t> </a:t>
            </a:r>
            <a:r>
              <a:rPr lang="en-US" dirty="0" err="1">
                <a:solidFill>
                  <a:srgbClr val="FFFFFF"/>
                </a:solidFill>
              </a:rPr>
              <a:t>ionam</a:t>
            </a:r>
            <a:r>
              <a:rPr lang="en-US" dirty="0">
                <a:solidFill>
                  <a:srgbClr val="FFFFFF"/>
                </a:solidFill>
              </a:rPr>
              <a:t>? </a:t>
            </a:r>
            <a:r>
              <a:rPr lang="en-US" dirty="0" err="1">
                <a:solidFill>
                  <a:srgbClr val="FFFFFF"/>
                </a:solidFill>
              </a:rPr>
              <a:t>Leathdhuine</a:t>
            </a:r>
            <a:r>
              <a:rPr lang="en-US" dirty="0">
                <a:solidFill>
                  <a:srgbClr val="FFFFFF"/>
                </a:solidFill>
              </a:rPr>
              <a:t>?</a:t>
            </a:r>
            <a:endParaRPr lang="en-US" dirty="0">
              <a:solidFill>
                <a:srgbClr val="FFFFFF">
                  <a:alpha val="70000"/>
                </a:srgbClr>
              </a:solidFill>
            </a:endParaRPr>
          </a:p>
          <a:p>
            <a:pPr marL="514350" indent="-514350">
              <a:buAutoNum type="arabicPeriod"/>
            </a:pPr>
            <a:r>
              <a:rPr lang="en-US" dirty="0" err="1">
                <a:solidFill>
                  <a:srgbClr val="FFFFFF"/>
                </a:solidFill>
              </a:rPr>
              <a:t>Cé</a:t>
            </a:r>
            <a:r>
              <a:rPr lang="en-US" dirty="0">
                <a:solidFill>
                  <a:srgbClr val="FFFFFF"/>
                </a:solidFill>
              </a:rPr>
              <a:t> [a </a:t>
            </a:r>
            <a:r>
              <a:rPr lang="en-US" dirty="0" err="1">
                <a:solidFill>
                  <a:srgbClr val="FFFFFF"/>
                </a:solidFill>
              </a:rPr>
              <a:t>chreideann</a:t>
            </a:r>
            <a:r>
              <a:rPr lang="en-US" dirty="0">
                <a:solidFill>
                  <a:srgbClr val="FFFFFF"/>
                </a:solidFill>
              </a:rPr>
              <a:t>  </a:t>
            </a:r>
            <a:r>
              <a:rPr lang="en-US" dirty="0" err="1">
                <a:solidFill>
                  <a:srgbClr val="FFFFFF"/>
                </a:solidFill>
              </a:rPr>
              <a:t>tú</a:t>
            </a:r>
            <a:r>
              <a:rPr lang="en-US" dirty="0">
                <a:solidFill>
                  <a:srgbClr val="FFFFFF"/>
                </a:solidFill>
              </a:rPr>
              <a:t>] </a:t>
            </a:r>
            <a:r>
              <a:rPr lang="en-US" b="1" dirty="0">
                <a:solidFill>
                  <a:srgbClr val="FFFFFF"/>
                </a:solidFill>
              </a:rPr>
              <a:t>is</a:t>
            </a:r>
            <a:r>
              <a:rPr lang="en-US" dirty="0">
                <a:solidFill>
                  <a:srgbClr val="FFFFFF"/>
                </a:solidFill>
              </a:rPr>
              <a:t> </a:t>
            </a:r>
            <a:r>
              <a:rPr lang="en-US" dirty="0" err="1">
                <a:solidFill>
                  <a:srgbClr val="FFFFFF"/>
                </a:solidFill>
              </a:rPr>
              <a:t>mé</a:t>
            </a:r>
            <a:r>
              <a:rPr lang="en-US" dirty="0">
                <a:solidFill>
                  <a:srgbClr val="FFFFFF"/>
                </a:solidFill>
              </a:rPr>
              <a:t>? </a:t>
            </a:r>
            <a:r>
              <a:rPr lang="en-US" dirty="0" err="1">
                <a:solidFill>
                  <a:srgbClr val="FFFFFF"/>
                </a:solidFill>
              </a:rPr>
              <a:t>Bómán</a:t>
            </a:r>
            <a:r>
              <a:rPr lang="en-US" dirty="0">
                <a:solidFill>
                  <a:srgbClr val="FFFFFF"/>
                </a:solidFill>
              </a:rPr>
              <a:t> de </a:t>
            </a:r>
            <a:r>
              <a:rPr lang="en-US" dirty="0" err="1">
                <a:solidFill>
                  <a:srgbClr val="FFFFFF"/>
                </a:solidFill>
              </a:rPr>
              <a:t>chineál</a:t>
            </a:r>
            <a:r>
              <a:rPr lang="en-US" dirty="0">
                <a:solidFill>
                  <a:srgbClr val="FFFFFF"/>
                </a:solidFill>
              </a:rPr>
              <a:t> </a:t>
            </a:r>
            <a:r>
              <a:rPr lang="en-US" dirty="0" err="1">
                <a:solidFill>
                  <a:srgbClr val="FFFFFF"/>
                </a:solidFill>
              </a:rPr>
              <a:t>éigin</a:t>
            </a:r>
            <a:r>
              <a:rPr lang="en-US" dirty="0">
                <a:solidFill>
                  <a:srgbClr val="FFFFFF"/>
                </a:solidFill>
              </a:rPr>
              <a:t>?</a:t>
            </a:r>
          </a:p>
          <a:p>
            <a:pPr marL="514350" indent="-514350">
              <a:buAutoNum type="arabicPeriod"/>
            </a:pPr>
            <a:r>
              <a:rPr lang="en-US" dirty="0">
                <a:solidFill>
                  <a:srgbClr val="FFFFFF"/>
                </a:solidFill>
              </a:rPr>
              <a:t>Cad é [a </a:t>
            </a:r>
            <a:r>
              <a:rPr lang="en-US" dirty="0" err="1">
                <a:solidFill>
                  <a:srgbClr val="FFFFFF"/>
                </a:solidFill>
              </a:rPr>
              <a:t>mheasann</a:t>
            </a:r>
            <a:r>
              <a:rPr lang="en-US" dirty="0">
                <a:solidFill>
                  <a:srgbClr val="FFFFFF"/>
                </a:solidFill>
              </a:rPr>
              <a:t> </a:t>
            </a:r>
            <a:r>
              <a:rPr lang="en-US" dirty="0" err="1">
                <a:solidFill>
                  <a:srgbClr val="FFFFFF"/>
                </a:solidFill>
              </a:rPr>
              <a:t>tú</a:t>
            </a:r>
            <a:r>
              <a:rPr lang="en-US" dirty="0">
                <a:solidFill>
                  <a:srgbClr val="FFFFFF"/>
                </a:solidFill>
              </a:rPr>
              <a:t>] </a:t>
            </a:r>
            <a:r>
              <a:rPr lang="en-US" b="1" dirty="0">
                <a:solidFill>
                  <a:srgbClr val="FFFFFF"/>
                </a:solidFill>
              </a:rPr>
              <a:t>go </a:t>
            </a:r>
            <a:r>
              <a:rPr lang="en-US" b="1" dirty="0" err="1">
                <a:solidFill>
                  <a:srgbClr val="FFFFFF"/>
                </a:solidFill>
              </a:rPr>
              <a:t>ndearna</a:t>
            </a:r>
            <a:r>
              <a:rPr lang="en-US" dirty="0">
                <a:solidFill>
                  <a:srgbClr val="FFFFFF"/>
                </a:solidFill>
              </a:rPr>
              <a:t> </a:t>
            </a:r>
            <a:r>
              <a:rPr lang="en-US" dirty="0" err="1">
                <a:solidFill>
                  <a:srgbClr val="FFFFFF"/>
                </a:solidFill>
              </a:rPr>
              <a:t>sé</a:t>
            </a:r>
            <a:r>
              <a:rPr lang="en-US" dirty="0">
                <a:solidFill>
                  <a:srgbClr val="FFFFFF"/>
                </a:solidFill>
              </a:rPr>
              <a:t>?</a:t>
            </a:r>
          </a:p>
          <a:p>
            <a:pPr marL="514350" indent="-514350">
              <a:buAutoNum type="arabicPeriod"/>
            </a:pPr>
            <a:r>
              <a:rPr lang="en-US" dirty="0">
                <a:solidFill>
                  <a:srgbClr val="FFFFFF"/>
                </a:solidFill>
              </a:rPr>
              <a:t>Cad </a:t>
            </a:r>
            <a:r>
              <a:rPr lang="en-US" dirty="0" err="1">
                <a:solidFill>
                  <a:srgbClr val="FFFFFF"/>
                </a:solidFill>
              </a:rPr>
              <a:t>chuige</a:t>
            </a:r>
            <a:r>
              <a:rPr lang="en-US" dirty="0">
                <a:solidFill>
                  <a:srgbClr val="FFFFFF"/>
                </a:solidFill>
              </a:rPr>
              <a:t> [a </a:t>
            </a:r>
            <a:r>
              <a:rPr lang="en-US" dirty="0" err="1">
                <a:solidFill>
                  <a:srgbClr val="FFFFFF"/>
                </a:solidFill>
              </a:rPr>
              <a:t>shíleann</a:t>
            </a:r>
            <a:r>
              <a:rPr lang="en-US" dirty="0">
                <a:solidFill>
                  <a:srgbClr val="FFFFFF"/>
                </a:solidFill>
              </a:rPr>
              <a:t> </a:t>
            </a:r>
            <a:r>
              <a:rPr lang="en-US" dirty="0" err="1">
                <a:solidFill>
                  <a:srgbClr val="FFFFFF"/>
                </a:solidFill>
              </a:rPr>
              <a:t>tú</a:t>
            </a:r>
            <a:r>
              <a:rPr lang="en-US" dirty="0">
                <a:solidFill>
                  <a:srgbClr val="FFFFFF"/>
                </a:solidFill>
              </a:rPr>
              <a:t> [</a:t>
            </a:r>
            <a:r>
              <a:rPr lang="en-US" b="1" dirty="0">
                <a:solidFill>
                  <a:srgbClr val="FFFFFF"/>
                </a:solidFill>
              </a:rPr>
              <a:t>a </a:t>
            </a:r>
            <a:r>
              <a:rPr lang="en-US" b="1" dirty="0" err="1">
                <a:solidFill>
                  <a:srgbClr val="FFFFFF"/>
                </a:solidFill>
              </a:rPr>
              <a:t>bhfuair</a:t>
            </a:r>
            <a:r>
              <a:rPr lang="en-US" dirty="0">
                <a:solidFill>
                  <a:srgbClr val="FFFFFF"/>
                </a:solidFill>
              </a:rPr>
              <a:t> </a:t>
            </a:r>
            <a:r>
              <a:rPr lang="en-US" dirty="0" err="1">
                <a:solidFill>
                  <a:srgbClr val="FFFFFF"/>
                </a:solidFill>
              </a:rPr>
              <a:t>sé</a:t>
            </a:r>
            <a:r>
              <a:rPr lang="en-US" dirty="0">
                <a:solidFill>
                  <a:srgbClr val="FFFFFF"/>
                </a:solidFill>
              </a:rPr>
              <a:t> é?</a:t>
            </a:r>
            <a:endParaRPr lang="en-US" dirty="0">
              <a:solidFill>
                <a:srgbClr val="FFFFFF">
                  <a:alpha val="70000"/>
                </a:srgbClr>
              </a:solidFill>
            </a:endParaRPr>
          </a:p>
          <a:p>
            <a:pPr marL="514350" indent="-514350">
              <a:buAutoNum type="arabicPeriod"/>
            </a:pPr>
            <a:r>
              <a:rPr lang="en-US" dirty="0" err="1">
                <a:solidFill>
                  <a:srgbClr val="FFFFFF"/>
                </a:solidFill>
              </a:rPr>
              <a:t>Cé</a:t>
            </a:r>
            <a:r>
              <a:rPr lang="en-US" dirty="0">
                <a:solidFill>
                  <a:srgbClr val="FFFFFF"/>
                </a:solidFill>
              </a:rPr>
              <a:t> leis [a </a:t>
            </a:r>
            <a:r>
              <a:rPr lang="en-US" dirty="0" err="1">
                <a:solidFill>
                  <a:srgbClr val="FFFFFF"/>
                </a:solidFill>
              </a:rPr>
              <a:t>shíleann</a:t>
            </a:r>
            <a:r>
              <a:rPr lang="en-US" dirty="0">
                <a:solidFill>
                  <a:srgbClr val="FFFFFF"/>
                </a:solidFill>
              </a:rPr>
              <a:t> </a:t>
            </a:r>
            <a:r>
              <a:rPr lang="en-US" dirty="0" err="1">
                <a:solidFill>
                  <a:srgbClr val="FFFFFF"/>
                </a:solidFill>
              </a:rPr>
              <a:t>tú</a:t>
            </a:r>
            <a:r>
              <a:rPr lang="en-US" dirty="0">
                <a:solidFill>
                  <a:srgbClr val="FFFFFF"/>
                </a:solidFill>
              </a:rPr>
              <a:t>] </a:t>
            </a:r>
            <a:r>
              <a:rPr lang="en-US" b="1" dirty="0">
                <a:solidFill>
                  <a:srgbClr val="FFFFFF"/>
                </a:solidFill>
              </a:rPr>
              <a:t>a </a:t>
            </a:r>
            <a:r>
              <a:rPr lang="en-US" b="1" dirty="0" err="1">
                <a:solidFill>
                  <a:srgbClr val="FFFFFF"/>
                </a:solidFill>
              </a:rPr>
              <a:t>bhí</a:t>
            </a:r>
            <a:r>
              <a:rPr lang="en-US" b="1" dirty="0">
                <a:solidFill>
                  <a:srgbClr val="FFFFFF"/>
                </a:solidFill>
              </a:rPr>
              <a:t> </a:t>
            </a:r>
            <a:r>
              <a:rPr lang="en-US" dirty="0" err="1">
                <a:solidFill>
                  <a:srgbClr val="FFFFFF"/>
                </a:solidFill>
              </a:rPr>
              <a:t>mé</a:t>
            </a:r>
            <a:r>
              <a:rPr lang="en-US" dirty="0">
                <a:solidFill>
                  <a:srgbClr val="FFFFFF"/>
                </a:solidFill>
              </a:rPr>
              <a:t> ag </a:t>
            </a:r>
            <a:r>
              <a:rPr lang="en-US" dirty="0" err="1">
                <a:solidFill>
                  <a:srgbClr val="FFFFFF"/>
                </a:solidFill>
              </a:rPr>
              <a:t>caint</a:t>
            </a:r>
            <a:r>
              <a:rPr lang="en-US" dirty="0">
                <a:solidFill>
                  <a:srgbClr val="FFFFFF"/>
                </a:solidFill>
              </a:rPr>
              <a:t>?</a:t>
            </a:r>
          </a:p>
          <a:p>
            <a:pPr marL="514350" indent="-514350">
              <a:buAutoNum type="arabicPeriod"/>
            </a:pPr>
            <a:r>
              <a:rPr lang="en-US" dirty="0">
                <a:solidFill>
                  <a:srgbClr val="FFFFFF"/>
                </a:solidFill>
              </a:rPr>
              <a:t>Cén </a:t>
            </a:r>
            <a:r>
              <a:rPr lang="en-US" dirty="0" err="1">
                <a:solidFill>
                  <a:srgbClr val="FFFFFF"/>
                </a:solidFill>
              </a:rPr>
              <a:t>áit</a:t>
            </a:r>
            <a:r>
              <a:rPr lang="en-US" dirty="0">
                <a:solidFill>
                  <a:srgbClr val="FFFFFF"/>
                </a:solidFill>
              </a:rPr>
              <a:t> [a </a:t>
            </a:r>
            <a:r>
              <a:rPr lang="en-US" dirty="0" err="1">
                <a:solidFill>
                  <a:srgbClr val="FFFFFF"/>
                </a:solidFill>
              </a:rPr>
              <a:t>chreideann</a:t>
            </a:r>
            <a:r>
              <a:rPr lang="en-US" dirty="0">
                <a:solidFill>
                  <a:srgbClr val="FFFFFF"/>
                </a:solidFill>
              </a:rPr>
              <a:t> </a:t>
            </a:r>
            <a:r>
              <a:rPr lang="en-US" dirty="0" err="1">
                <a:solidFill>
                  <a:srgbClr val="FFFFFF"/>
                </a:solidFill>
              </a:rPr>
              <a:t>tú</a:t>
            </a:r>
            <a:r>
              <a:rPr lang="en-US" dirty="0">
                <a:solidFill>
                  <a:srgbClr val="FFFFFF"/>
                </a:solidFill>
              </a:rPr>
              <a:t>] </a:t>
            </a:r>
            <a:r>
              <a:rPr lang="en-US" b="1" dirty="0">
                <a:solidFill>
                  <a:srgbClr val="FFFFFF"/>
                </a:solidFill>
              </a:rPr>
              <a:t>a </a:t>
            </a:r>
            <a:r>
              <a:rPr lang="en-US" b="1" dirty="0" err="1">
                <a:solidFill>
                  <a:srgbClr val="FFFFFF"/>
                </a:solidFill>
              </a:rPr>
              <a:t>chuaigh</a:t>
            </a:r>
            <a:r>
              <a:rPr lang="en-US" dirty="0">
                <a:solidFill>
                  <a:srgbClr val="FFFFFF"/>
                </a:solidFill>
              </a:rPr>
              <a:t> an </a:t>
            </a:r>
            <a:r>
              <a:rPr lang="en-US" dirty="0" err="1">
                <a:solidFill>
                  <a:srgbClr val="FFFFFF"/>
                </a:solidFill>
              </a:rPr>
              <a:t>gadaí</a:t>
            </a:r>
            <a:r>
              <a:rPr lang="en-US" dirty="0">
                <a:solidFill>
                  <a:srgbClr val="FFFFFF"/>
                </a:solidFill>
              </a:rPr>
              <a:t> </a:t>
            </a:r>
            <a:r>
              <a:rPr lang="en-US" dirty="0" err="1">
                <a:solidFill>
                  <a:srgbClr val="FFFFFF"/>
                </a:solidFill>
              </a:rPr>
              <a:t>i</a:t>
            </a:r>
            <a:r>
              <a:rPr lang="en-US" dirty="0">
                <a:solidFill>
                  <a:srgbClr val="FFFFFF"/>
                </a:solidFill>
              </a:rPr>
              <a:t> </a:t>
            </a:r>
            <a:r>
              <a:rPr lang="en-US" dirty="0" err="1">
                <a:solidFill>
                  <a:srgbClr val="FFFFFF"/>
                </a:solidFill>
              </a:rPr>
              <a:t>bhfolach</a:t>
            </a:r>
            <a:r>
              <a:rPr lang="en-US" dirty="0">
                <a:solidFill>
                  <a:srgbClr val="FFFFFF"/>
                </a:solidFill>
              </a:rPr>
              <a:t>?</a:t>
            </a:r>
          </a:p>
          <a:p>
            <a:pPr marL="514350" indent="-514350">
              <a:buAutoNum type="arabicPeriod"/>
            </a:pPr>
            <a:r>
              <a:rPr lang="en-US" dirty="0">
                <a:solidFill>
                  <a:srgbClr val="FFFFFF"/>
                </a:solidFill>
              </a:rPr>
              <a:t>Cén </a:t>
            </a:r>
            <a:r>
              <a:rPr lang="en-US" dirty="0" err="1">
                <a:solidFill>
                  <a:srgbClr val="FFFFFF"/>
                </a:solidFill>
              </a:rPr>
              <a:t>dóigh</a:t>
            </a:r>
            <a:r>
              <a:rPr lang="en-US" dirty="0">
                <a:solidFill>
                  <a:srgbClr val="FFFFFF"/>
                </a:solidFill>
              </a:rPr>
              <a:t> [a </a:t>
            </a:r>
            <a:r>
              <a:rPr lang="en-US" dirty="0" err="1">
                <a:solidFill>
                  <a:srgbClr val="FFFFFF"/>
                </a:solidFill>
              </a:rPr>
              <a:t>shíleann</a:t>
            </a:r>
            <a:r>
              <a:rPr lang="en-US" dirty="0">
                <a:solidFill>
                  <a:srgbClr val="FFFFFF"/>
                </a:solidFill>
              </a:rPr>
              <a:t> </a:t>
            </a:r>
            <a:r>
              <a:rPr lang="en-US" dirty="0" err="1">
                <a:solidFill>
                  <a:srgbClr val="FFFFFF"/>
                </a:solidFill>
              </a:rPr>
              <a:t>tú</a:t>
            </a:r>
            <a:r>
              <a:rPr lang="en-US" dirty="0">
                <a:solidFill>
                  <a:srgbClr val="FFFFFF"/>
                </a:solidFill>
              </a:rPr>
              <a:t>] </a:t>
            </a:r>
            <a:r>
              <a:rPr lang="en-US" b="1" dirty="0">
                <a:solidFill>
                  <a:srgbClr val="FFFFFF"/>
                </a:solidFill>
              </a:rPr>
              <a:t>a </a:t>
            </a:r>
            <a:r>
              <a:rPr lang="en-US" b="1" dirty="0" err="1">
                <a:solidFill>
                  <a:srgbClr val="FFFFFF"/>
                </a:solidFill>
              </a:rPr>
              <a:t>ndéanfá</a:t>
            </a:r>
            <a:r>
              <a:rPr lang="en-US" dirty="0">
                <a:solidFill>
                  <a:srgbClr val="FFFFFF"/>
                </a:solidFill>
              </a:rPr>
              <a:t> an </a:t>
            </a:r>
            <a:r>
              <a:rPr lang="en-US" dirty="0" err="1">
                <a:solidFill>
                  <a:srgbClr val="FFFFFF"/>
                </a:solidFill>
              </a:rPr>
              <a:t>fhadhb</a:t>
            </a:r>
            <a:r>
              <a:rPr lang="en-US" dirty="0">
                <a:solidFill>
                  <a:srgbClr val="FFFFFF"/>
                </a:solidFill>
              </a:rPr>
              <a:t> sin a </a:t>
            </a:r>
            <a:r>
              <a:rPr lang="en-US" dirty="0" err="1">
                <a:solidFill>
                  <a:srgbClr val="FFFFFF"/>
                </a:solidFill>
              </a:rPr>
              <a:t>réiteach</a:t>
            </a:r>
            <a:r>
              <a:rPr lang="en-US" dirty="0">
                <a:solidFill>
                  <a:srgbClr val="FFFFFF"/>
                </a:solidFill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229257123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7AA28B-79F7-4393-A726-8DA5C9BEA3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Cad é </a:t>
            </a:r>
            <a:r>
              <a:rPr lang="en-US" dirty="0" err="1"/>
              <a:t>atá</a:t>
            </a:r>
            <a:r>
              <a:rPr lang="en-US" dirty="0"/>
              <a:t> / a </a:t>
            </a:r>
            <a:r>
              <a:rPr lang="en-US" dirty="0" err="1"/>
              <a:t>bhí</a:t>
            </a:r>
            <a:r>
              <a:rPr lang="en-US" dirty="0"/>
              <a:t>/ a </a:t>
            </a:r>
            <a:r>
              <a:rPr lang="en-US" dirty="0" err="1"/>
              <a:t>bhíonn</a:t>
            </a:r>
            <a:r>
              <a:rPr lang="en-US" dirty="0"/>
              <a:t> </a:t>
            </a:r>
            <a:r>
              <a:rPr lang="en-US" dirty="0" err="1"/>
              <a:t>tú</a:t>
            </a:r>
            <a:r>
              <a:rPr lang="en-US" dirty="0"/>
              <a:t>.................?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DE02E68-54AF-473A-AE7C-43172C737F8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en-US" dirty="0">
                <a:solidFill>
                  <a:srgbClr val="FFFFFF"/>
                </a:solidFill>
              </a:rPr>
              <a:t>What are you doing?</a:t>
            </a:r>
            <a:endParaRPr lang="en-US" dirty="0">
              <a:solidFill>
                <a:srgbClr val="FFFFFF">
                  <a:alpha val="70000"/>
                </a:srgbClr>
              </a:solidFill>
            </a:endParaRPr>
          </a:p>
          <a:p>
            <a:r>
              <a:rPr lang="en-US" dirty="0">
                <a:solidFill>
                  <a:srgbClr val="FFFFFF"/>
                </a:solidFill>
              </a:rPr>
              <a:t>What are you meaning? (ag </a:t>
            </a:r>
            <a:r>
              <a:rPr lang="en-US" dirty="0" err="1">
                <a:solidFill>
                  <a:srgbClr val="FFFFFF"/>
                </a:solidFill>
              </a:rPr>
              <a:t>maíomh</a:t>
            </a:r>
            <a:r>
              <a:rPr lang="en-US" dirty="0">
                <a:solidFill>
                  <a:srgbClr val="FFFFFF"/>
                </a:solidFill>
              </a:rPr>
              <a:t>)</a:t>
            </a:r>
          </a:p>
          <a:p>
            <a:r>
              <a:rPr lang="en-US" dirty="0">
                <a:solidFill>
                  <a:srgbClr val="FFFFFF"/>
                </a:solidFill>
              </a:rPr>
              <a:t>What are you throwing (into the rubbish?)</a:t>
            </a:r>
          </a:p>
          <a:p>
            <a:r>
              <a:rPr lang="en-US" dirty="0">
                <a:solidFill>
                  <a:srgbClr val="FFFFFF"/>
                </a:solidFill>
              </a:rPr>
              <a:t>It's a novel I am reading. Can't you see that?</a:t>
            </a:r>
          </a:p>
          <a:p>
            <a:r>
              <a:rPr lang="en-US" dirty="0">
                <a:solidFill>
                  <a:srgbClr val="FFFFFF"/>
                </a:solidFill>
              </a:rPr>
              <a:t>Whom are you </a:t>
            </a:r>
            <a:r>
              <a:rPr lang="en-US" dirty="0" err="1">
                <a:solidFill>
                  <a:srgbClr val="FFFFFF"/>
                </a:solidFill>
              </a:rPr>
              <a:t>criticising</a:t>
            </a:r>
            <a:r>
              <a:rPr lang="en-US" dirty="0">
                <a:solidFill>
                  <a:srgbClr val="FFFFFF"/>
                </a:solidFill>
              </a:rPr>
              <a:t>? The principal?</a:t>
            </a:r>
          </a:p>
          <a:p>
            <a:endParaRPr lang="en-US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0693670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B48640-5C6A-45BD-B5BC-EE09B6521F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Stad de + </a:t>
            </a:r>
            <a:r>
              <a:rPr lang="en-US" dirty="0" err="1"/>
              <a:t>séimhiú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275D547-6A41-4803-9E87-823CC12242F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 lnSpcReduction="10000"/>
          </a:bodyPr>
          <a:lstStyle/>
          <a:p>
            <a:pPr marL="514350" indent="-514350">
              <a:buAutoNum type="arabicPeriod"/>
            </a:pPr>
            <a:r>
              <a:rPr lang="en-US" dirty="0" err="1">
                <a:solidFill>
                  <a:srgbClr val="FFFFFF"/>
                </a:solidFill>
              </a:rPr>
              <a:t>Stadaigí</a:t>
            </a:r>
            <a:r>
              <a:rPr lang="en-US" dirty="0">
                <a:solidFill>
                  <a:srgbClr val="FFFFFF"/>
                </a:solidFill>
              </a:rPr>
              <a:t> de </a:t>
            </a:r>
            <a:r>
              <a:rPr lang="en-US" b="1" dirty="0" err="1">
                <a:solidFill>
                  <a:srgbClr val="FFFFFF"/>
                </a:solidFill>
              </a:rPr>
              <a:t>ch</a:t>
            </a:r>
            <a:r>
              <a:rPr lang="en-US" dirty="0" err="1">
                <a:solidFill>
                  <a:srgbClr val="FFFFFF"/>
                </a:solidFill>
              </a:rPr>
              <a:t>aint</a:t>
            </a:r>
            <a:r>
              <a:rPr lang="en-US" dirty="0">
                <a:solidFill>
                  <a:srgbClr val="FFFFFF"/>
                </a:solidFill>
              </a:rPr>
              <a:t>!</a:t>
            </a:r>
            <a:endParaRPr lang="en-US" dirty="0">
              <a:solidFill>
                <a:srgbClr val="FFFFFF">
                  <a:alpha val="70000"/>
                </a:srgbClr>
              </a:solidFill>
            </a:endParaRPr>
          </a:p>
          <a:p>
            <a:pPr marL="514350" indent="-514350">
              <a:buAutoNum type="arabicPeriod"/>
            </a:pPr>
            <a:r>
              <a:rPr lang="en-US" dirty="0">
                <a:solidFill>
                  <a:srgbClr val="FFFFFF"/>
                </a:solidFill>
              </a:rPr>
              <a:t>Stad de </a:t>
            </a:r>
            <a:r>
              <a:rPr lang="en-US" b="1" dirty="0" err="1">
                <a:solidFill>
                  <a:srgbClr val="FFFFFF"/>
                </a:solidFill>
              </a:rPr>
              <a:t>bh</a:t>
            </a:r>
            <a:r>
              <a:rPr lang="en-US" dirty="0" err="1">
                <a:solidFill>
                  <a:srgbClr val="FFFFFF"/>
                </a:solidFill>
              </a:rPr>
              <a:t>ualadh</a:t>
            </a:r>
            <a:r>
              <a:rPr lang="en-US" dirty="0">
                <a:solidFill>
                  <a:srgbClr val="FFFFFF"/>
                </a:solidFill>
              </a:rPr>
              <a:t> an </a:t>
            </a:r>
            <a:r>
              <a:rPr lang="en-US" dirty="0" err="1">
                <a:solidFill>
                  <a:srgbClr val="FFFFFF"/>
                </a:solidFill>
              </a:rPr>
              <a:t>druma</a:t>
            </a:r>
            <a:r>
              <a:rPr lang="en-US" dirty="0">
                <a:solidFill>
                  <a:srgbClr val="FFFFFF"/>
                </a:solidFill>
              </a:rPr>
              <a:t> sin!</a:t>
            </a:r>
          </a:p>
          <a:p>
            <a:pPr marL="514350" indent="-514350">
              <a:buAutoNum type="arabicPeriod"/>
            </a:pPr>
            <a:r>
              <a:rPr lang="en-US" dirty="0" err="1">
                <a:solidFill>
                  <a:srgbClr val="FFFFFF"/>
                </a:solidFill>
              </a:rPr>
              <a:t>Stadaigí</a:t>
            </a:r>
            <a:r>
              <a:rPr lang="en-US" dirty="0">
                <a:solidFill>
                  <a:srgbClr val="FFFFFF"/>
                </a:solidFill>
              </a:rPr>
              <a:t> de </a:t>
            </a:r>
            <a:r>
              <a:rPr lang="en-US" b="1" dirty="0" err="1">
                <a:solidFill>
                  <a:srgbClr val="FFFFFF"/>
                </a:solidFill>
              </a:rPr>
              <a:t>mh</a:t>
            </a:r>
            <a:r>
              <a:rPr lang="en-US" dirty="0" err="1">
                <a:solidFill>
                  <a:srgbClr val="FFFFFF"/>
                </a:solidFill>
              </a:rPr>
              <a:t>agadh</a:t>
            </a:r>
            <a:r>
              <a:rPr lang="en-US" dirty="0">
                <a:solidFill>
                  <a:srgbClr val="FFFFFF"/>
                </a:solidFill>
              </a:rPr>
              <a:t> </a:t>
            </a:r>
            <a:r>
              <a:rPr lang="en-US" dirty="0" err="1">
                <a:solidFill>
                  <a:srgbClr val="FFFFFF"/>
                </a:solidFill>
              </a:rPr>
              <a:t>ar</a:t>
            </a:r>
            <a:r>
              <a:rPr lang="en-US" dirty="0">
                <a:solidFill>
                  <a:srgbClr val="FFFFFF"/>
                </a:solidFill>
              </a:rPr>
              <a:t> an </a:t>
            </a:r>
            <a:r>
              <a:rPr lang="en-US" dirty="0" err="1">
                <a:solidFill>
                  <a:srgbClr val="FFFFFF"/>
                </a:solidFill>
              </a:rPr>
              <a:t>ghasúr</a:t>
            </a:r>
            <a:r>
              <a:rPr lang="en-US" dirty="0">
                <a:solidFill>
                  <a:srgbClr val="FFFFFF"/>
                </a:solidFill>
              </a:rPr>
              <a:t> </a:t>
            </a:r>
            <a:r>
              <a:rPr lang="en-US" dirty="0" err="1">
                <a:solidFill>
                  <a:srgbClr val="FFFFFF"/>
                </a:solidFill>
              </a:rPr>
              <a:t>bhocht</a:t>
            </a:r>
            <a:r>
              <a:rPr lang="en-US" dirty="0">
                <a:solidFill>
                  <a:srgbClr val="FFFFFF"/>
                </a:solidFill>
              </a:rPr>
              <a:t>!</a:t>
            </a:r>
            <a:endParaRPr lang="en-US" dirty="0">
              <a:solidFill>
                <a:srgbClr val="FFFFFF">
                  <a:alpha val="70000"/>
                </a:srgbClr>
              </a:solidFill>
            </a:endParaRPr>
          </a:p>
          <a:p>
            <a:pPr marL="514350" indent="-514350">
              <a:buAutoNum type="arabicPeriod"/>
            </a:pPr>
            <a:r>
              <a:rPr lang="en-US" dirty="0">
                <a:solidFill>
                  <a:srgbClr val="FFFFFF"/>
                </a:solidFill>
              </a:rPr>
              <a:t>Stad de </a:t>
            </a:r>
            <a:r>
              <a:rPr lang="en-US" b="1" dirty="0" err="1">
                <a:solidFill>
                  <a:srgbClr val="FFFFFF"/>
                </a:solidFill>
              </a:rPr>
              <a:t>ph</a:t>
            </a:r>
            <a:r>
              <a:rPr lang="en-US" dirty="0" err="1">
                <a:solidFill>
                  <a:srgbClr val="FFFFFF"/>
                </a:solidFill>
              </a:rPr>
              <a:t>iocadh</a:t>
            </a:r>
            <a:r>
              <a:rPr lang="en-US" dirty="0">
                <a:solidFill>
                  <a:srgbClr val="FFFFFF"/>
                </a:solidFill>
              </a:rPr>
              <a:t> do </a:t>
            </a:r>
            <a:r>
              <a:rPr lang="en-US" dirty="0" err="1">
                <a:solidFill>
                  <a:srgbClr val="FFFFFF"/>
                </a:solidFill>
              </a:rPr>
              <a:t>ghaosáin</a:t>
            </a:r>
            <a:r>
              <a:rPr lang="en-US" dirty="0">
                <a:solidFill>
                  <a:srgbClr val="FFFFFF"/>
                </a:solidFill>
              </a:rPr>
              <a:t>!</a:t>
            </a:r>
          </a:p>
          <a:p>
            <a:pPr marL="514350" indent="-514350">
              <a:buAutoNum type="arabicPeriod"/>
            </a:pPr>
            <a:r>
              <a:rPr lang="en-US" dirty="0" err="1">
                <a:solidFill>
                  <a:srgbClr val="FFFFFF"/>
                </a:solidFill>
              </a:rPr>
              <a:t>Stadaigí</a:t>
            </a:r>
            <a:r>
              <a:rPr lang="en-US" dirty="0">
                <a:solidFill>
                  <a:srgbClr val="FFFFFF"/>
                </a:solidFill>
              </a:rPr>
              <a:t> de </a:t>
            </a:r>
            <a:r>
              <a:rPr lang="en-US" b="1" dirty="0" err="1">
                <a:solidFill>
                  <a:srgbClr val="FFFFFF"/>
                </a:solidFill>
              </a:rPr>
              <a:t>dh</a:t>
            </a:r>
            <a:r>
              <a:rPr lang="en-US" dirty="0" err="1">
                <a:solidFill>
                  <a:srgbClr val="FFFFFF"/>
                </a:solidFill>
              </a:rPr>
              <a:t>éanamh</a:t>
            </a:r>
            <a:r>
              <a:rPr lang="en-US" dirty="0">
                <a:solidFill>
                  <a:srgbClr val="FFFFFF"/>
                </a:solidFill>
              </a:rPr>
              <a:t> </a:t>
            </a:r>
            <a:r>
              <a:rPr lang="en-US" dirty="0" err="1">
                <a:solidFill>
                  <a:srgbClr val="FFFFFF"/>
                </a:solidFill>
              </a:rPr>
              <a:t>calláin</a:t>
            </a:r>
            <a:r>
              <a:rPr lang="en-US" dirty="0">
                <a:solidFill>
                  <a:srgbClr val="FFFFFF"/>
                </a:solidFill>
              </a:rPr>
              <a:t>! </a:t>
            </a:r>
          </a:p>
          <a:p>
            <a:pPr marL="514350" indent="-514350">
              <a:buAutoNum type="arabicPeriod"/>
            </a:pPr>
            <a:r>
              <a:rPr lang="en-US" dirty="0">
                <a:solidFill>
                  <a:srgbClr val="FFFFFF"/>
                </a:solidFill>
              </a:rPr>
              <a:t>Stad de </a:t>
            </a:r>
            <a:r>
              <a:rPr lang="en-US" b="1" dirty="0" err="1">
                <a:solidFill>
                  <a:srgbClr val="FFFFFF"/>
                </a:solidFill>
              </a:rPr>
              <a:t>ch</a:t>
            </a:r>
            <a:r>
              <a:rPr lang="en-US" dirty="0" err="1">
                <a:solidFill>
                  <a:srgbClr val="FFFFFF"/>
                </a:solidFill>
              </a:rPr>
              <a:t>áineadh</a:t>
            </a:r>
            <a:r>
              <a:rPr lang="en-US" dirty="0">
                <a:solidFill>
                  <a:srgbClr val="FFFFFF"/>
                </a:solidFill>
              </a:rPr>
              <a:t> </a:t>
            </a:r>
            <a:r>
              <a:rPr lang="en-US" dirty="0" err="1">
                <a:solidFill>
                  <a:srgbClr val="FFFFFF"/>
                </a:solidFill>
              </a:rPr>
              <a:t>na</a:t>
            </a:r>
            <a:r>
              <a:rPr lang="en-US" dirty="0">
                <a:solidFill>
                  <a:srgbClr val="FFFFFF"/>
                </a:solidFill>
              </a:rPr>
              <a:t> </a:t>
            </a:r>
            <a:r>
              <a:rPr lang="en-US" dirty="0" err="1">
                <a:solidFill>
                  <a:srgbClr val="FFFFFF"/>
                </a:solidFill>
              </a:rPr>
              <a:t>foirne</a:t>
            </a:r>
            <a:r>
              <a:rPr lang="en-US" dirty="0">
                <a:solidFill>
                  <a:srgbClr val="FFFFFF"/>
                </a:solidFill>
              </a:rPr>
              <a:t>! Rinne </a:t>
            </a:r>
            <a:r>
              <a:rPr lang="en-US" dirty="0" err="1">
                <a:solidFill>
                  <a:srgbClr val="FFFFFF"/>
                </a:solidFill>
              </a:rPr>
              <a:t>siad</a:t>
            </a:r>
            <a:r>
              <a:rPr lang="en-US" dirty="0">
                <a:solidFill>
                  <a:srgbClr val="FFFFFF"/>
                </a:solidFill>
              </a:rPr>
              <a:t> a </a:t>
            </a:r>
            <a:r>
              <a:rPr lang="en-US" dirty="0" err="1">
                <a:solidFill>
                  <a:srgbClr val="FFFFFF"/>
                </a:solidFill>
              </a:rPr>
              <a:t>ndícheall</a:t>
            </a:r>
            <a:r>
              <a:rPr lang="en-US" dirty="0">
                <a:solidFill>
                  <a:srgbClr val="FFFFFF"/>
                </a:solidFill>
              </a:rPr>
              <a:t>.</a:t>
            </a:r>
          </a:p>
          <a:p>
            <a:pPr marL="514350" indent="-514350">
              <a:buAutoNum type="arabicPeriod"/>
            </a:pPr>
            <a:endParaRPr lang="en-US" dirty="0"/>
          </a:p>
          <a:p>
            <a:endParaRPr lang="en-US" dirty="0">
              <a:solidFill>
                <a:srgbClr val="FFFFFF">
                  <a:alpha val="7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1118638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EF3C58-650E-4FD2-A857-9A1AD90312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BBA8A7A-E92B-492E-8102-095CAFC25CD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 lnSpcReduction="10000"/>
          </a:bodyPr>
          <a:lstStyle/>
          <a:p>
            <a:r>
              <a:rPr lang="en-US" b="1" i="1" dirty="0">
                <a:solidFill>
                  <a:srgbClr val="FFFFFF"/>
                </a:solidFill>
                <a:ea typeface="+mn-lt"/>
                <a:cs typeface="+mn-lt"/>
              </a:rPr>
              <a:t>Go </a:t>
            </a:r>
            <a:r>
              <a:rPr lang="en-US" b="1" i="1" dirty="0" err="1">
                <a:solidFill>
                  <a:srgbClr val="FFFFFF"/>
                </a:solidFill>
                <a:ea typeface="+mn-lt"/>
                <a:cs typeface="+mn-lt"/>
              </a:rPr>
              <a:t>bhfóire</a:t>
            </a:r>
            <a:r>
              <a:rPr lang="en-US" b="1" i="1" dirty="0">
                <a:solidFill>
                  <a:srgbClr val="FFFFFF"/>
                </a:solidFill>
                <a:ea typeface="+mn-lt"/>
                <a:cs typeface="+mn-lt"/>
              </a:rPr>
              <a:t> </a:t>
            </a:r>
            <a:r>
              <a:rPr lang="en-US" b="1" i="1" dirty="0" err="1">
                <a:solidFill>
                  <a:srgbClr val="FFFFFF"/>
                </a:solidFill>
                <a:ea typeface="+mn-lt"/>
                <a:cs typeface="+mn-lt"/>
              </a:rPr>
              <a:t>Dia</a:t>
            </a:r>
            <a:r>
              <a:rPr lang="en-US" b="1" i="1" dirty="0">
                <a:solidFill>
                  <a:srgbClr val="FFFFFF"/>
                </a:solidFill>
                <a:ea typeface="+mn-lt"/>
                <a:cs typeface="+mn-lt"/>
              </a:rPr>
              <a:t> </a:t>
            </a:r>
            <a:r>
              <a:rPr lang="en-US" b="1" i="1" dirty="0" err="1">
                <a:solidFill>
                  <a:srgbClr val="FFFFFF"/>
                </a:solidFill>
                <a:ea typeface="+mn-lt"/>
                <a:cs typeface="+mn-lt"/>
              </a:rPr>
              <a:t>orainn</a:t>
            </a:r>
            <a:r>
              <a:rPr lang="en-US" b="1" i="1" dirty="0">
                <a:solidFill>
                  <a:srgbClr val="FFFFFF"/>
                </a:solidFill>
                <a:ea typeface="+mn-lt"/>
                <a:cs typeface="+mn-lt"/>
              </a:rPr>
              <a:t> </a:t>
            </a:r>
            <a:r>
              <a:rPr lang="en-US" b="1" i="1" dirty="0" err="1">
                <a:solidFill>
                  <a:srgbClr val="FFFFFF"/>
                </a:solidFill>
                <a:ea typeface="+mn-lt"/>
                <a:cs typeface="+mn-lt"/>
              </a:rPr>
              <a:t>agus</a:t>
            </a:r>
            <a:r>
              <a:rPr lang="en-US" b="1" i="1" dirty="0">
                <a:solidFill>
                  <a:srgbClr val="FFFFFF"/>
                </a:solidFill>
                <a:ea typeface="+mn-lt"/>
                <a:cs typeface="+mn-lt"/>
              </a:rPr>
              <a:t> </a:t>
            </a:r>
            <a:r>
              <a:rPr lang="en-US" b="1" i="1" dirty="0">
                <a:solidFill>
                  <a:srgbClr val="FF0000"/>
                </a:solidFill>
                <a:ea typeface="+mn-lt"/>
                <a:cs typeface="+mn-lt"/>
              </a:rPr>
              <a:t>stad de </a:t>
            </a:r>
            <a:r>
              <a:rPr lang="en-US" b="1" i="1" dirty="0" err="1">
                <a:solidFill>
                  <a:srgbClr val="FF0000"/>
                </a:solidFill>
                <a:ea typeface="+mn-lt"/>
                <a:cs typeface="+mn-lt"/>
              </a:rPr>
              <a:t>phiocadh</a:t>
            </a:r>
            <a:r>
              <a:rPr lang="en-US" b="1" i="1" dirty="0">
                <a:solidFill>
                  <a:srgbClr val="FF0000"/>
                </a:solidFill>
                <a:ea typeface="+mn-lt"/>
                <a:cs typeface="+mn-lt"/>
              </a:rPr>
              <a:t> do </a:t>
            </a:r>
            <a:r>
              <a:rPr lang="en-US" b="1" i="1" dirty="0" err="1">
                <a:solidFill>
                  <a:srgbClr val="FF0000"/>
                </a:solidFill>
                <a:ea typeface="+mn-lt"/>
                <a:cs typeface="+mn-lt"/>
              </a:rPr>
              <a:t>ghaosáin</a:t>
            </a:r>
            <a:endParaRPr lang="en-US" dirty="0" err="1">
              <a:solidFill>
                <a:srgbClr val="FF0000"/>
              </a:solidFill>
              <a:ea typeface="+mn-lt"/>
              <a:cs typeface="+mn-lt"/>
            </a:endParaRPr>
          </a:p>
          <a:p>
            <a:r>
              <a:rPr lang="en-US" b="1" i="1" dirty="0">
                <a:solidFill>
                  <a:srgbClr val="FFFFFF"/>
                </a:solidFill>
                <a:ea typeface="+mn-lt"/>
                <a:cs typeface="+mn-lt"/>
              </a:rPr>
              <a:t>...</a:t>
            </a:r>
            <a:r>
              <a:rPr lang="en-US" b="1" i="1" dirty="0">
                <a:solidFill>
                  <a:srgbClr val="FF0000"/>
                </a:solidFill>
                <a:ea typeface="+mn-lt"/>
                <a:cs typeface="+mn-lt"/>
              </a:rPr>
              <a:t>stad de </a:t>
            </a:r>
            <a:r>
              <a:rPr lang="en-US" b="1" i="1" dirty="0" err="1">
                <a:solidFill>
                  <a:srgbClr val="FF0000"/>
                </a:solidFill>
                <a:ea typeface="+mn-lt"/>
                <a:cs typeface="+mn-lt"/>
              </a:rPr>
              <a:t>mhagadh</a:t>
            </a:r>
            <a:r>
              <a:rPr lang="en-US" b="1" i="1" dirty="0">
                <a:solidFill>
                  <a:srgbClr val="FF0000"/>
                </a:solidFill>
                <a:ea typeface="+mn-lt"/>
                <a:cs typeface="+mn-lt"/>
              </a:rPr>
              <a:t> </a:t>
            </a:r>
            <a:r>
              <a:rPr lang="en-US" b="1" i="1" dirty="0" err="1">
                <a:solidFill>
                  <a:srgbClr val="FF0000"/>
                </a:solidFill>
                <a:ea typeface="+mn-lt"/>
                <a:cs typeface="+mn-lt"/>
              </a:rPr>
              <a:t>ar</a:t>
            </a:r>
            <a:r>
              <a:rPr lang="en-US" b="1" i="1" dirty="0">
                <a:solidFill>
                  <a:srgbClr val="FF0000"/>
                </a:solidFill>
                <a:ea typeface="+mn-lt"/>
                <a:cs typeface="+mn-lt"/>
              </a:rPr>
              <a:t> an </a:t>
            </a:r>
            <a:r>
              <a:rPr lang="en-US" b="1" i="1" dirty="0" err="1">
                <a:solidFill>
                  <a:srgbClr val="FF0000"/>
                </a:solidFill>
                <a:ea typeface="+mn-lt"/>
                <a:cs typeface="+mn-lt"/>
              </a:rPr>
              <a:t>ghasúr</a:t>
            </a:r>
            <a:endParaRPr lang="en-US" dirty="0" err="1">
              <a:solidFill>
                <a:srgbClr val="FF0000"/>
              </a:solidFill>
              <a:ea typeface="+mn-lt"/>
              <a:cs typeface="+mn-lt"/>
            </a:endParaRPr>
          </a:p>
          <a:p>
            <a:r>
              <a:rPr lang="en-US" b="1" i="1" dirty="0">
                <a:solidFill>
                  <a:srgbClr val="FFFFFF"/>
                </a:solidFill>
                <a:ea typeface="+mn-lt"/>
                <a:cs typeface="+mn-lt"/>
              </a:rPr>
              <a:t>...</a:t>
            </a:r>
            <a:r>
              <a:rPr lang="en-US" b="1" i="1" dirty="0">
                <a:solidFill>
                  <a:srgbClr val="FF0000"/>
                </a:solidFill>
                <a:ea typeface="+mn-lt"/>
                <a:cs typeface="+mn-lt"/>
              </a:rPr>
              <a:t>stad de </a:t>
            </a:r>
            <a:r>
              <a:rPr lang="en-US" b="1" i="1" dirty="0" err="1">
                <a:solidFill>
                  <a:srgbClr val="FF0000"/>
                </a:solidFill>
                <a:ea typeface="+mn-lt"/>
                <a:cs typeface="+mn-lt"/>
              </a:rPr>
              <a:t>chaint</a:t>
            </a:r>
            <a:endParaRPr lang="en-US" dirty="0" err="1">
              <a:solidFill>
                <a:srgbClr val="FF0000"/>
              </a:solidFill>
              <a:ea typeface="+mn-lt"/>
              <a:cs typeface="+mn-lt"/>
            </a:endParaRPr>
          </a:p>
          <a:p>
            <a:r>
              <a:rPr lang="en-US" b="1" i="1" dirty="0">
                <a:solidFill>
                  <a:srgbClr val="FFFFFF"/>
                </a:solidFill>
                <a:ea typeface="+mn-lt"/>
                <a:cs typeface="+mn-lt"/>
              </a:rPr>
              <a:t>...</a:t>
            </a:r>
            <a:r>
              <a:rPr lang="en-US" b="1" i="1" dirty="0">
                <a:solidFill>
                  <a:srgbClr val="FF0000"/>
                </a:solidFill>
                <a:ea typeface="+mn-lt"/>
                <a:cs typeface="+mn-lt"/>
              </a:rPr>
              <a:t>stad de </a:t>
            </a:r>
            <a:r>
              <a:rPr lang="en-US" b="1" i="1" dirty="0" err="1">
                <a:solidFill>
                  <a:srgbClr val="FF0000"/>
                </a:solidFill>
                <a:ea typeface="+mn-lt"/>
                <a:cs typeface="+mn-lt"/>
              </a:rPr>
              <a:t>chogarnaigh</a:t>
            </a:r>
            <a:endParaRPr lang="en-US" dirty="0" err="1">
              <a:solidFill>
                <a:srgbClr val="FF0000"/>
              </a:solidFill>
              <a:ea typeface="+mn-lt"/>
              <a:cs typeface="+mn-lt"/>
            </a:endParaRPr>
          </a:p>
          <a:p>
            <a:r>
              <a:rPr lang="en-US" b="1" i="1" dirty="0">
                <a:solidFill>
                  <a:srgbClr val="FFFFFF"/>
                </a:solidFill>
                <a:ea typeface="+mn-lt"/>
                <a:cs typeface="+mn-lt"/>
              </a:rPr>
              <a:t>...</a:t>
            </a:r>
            <a:r>
              <a:rPr lang="en-US" b="1" i="1" dirty="0">
                <a:solidFill>
                  <a:srgbClr val="FF0000"/>
                </a:solidFill>
                <a:ea typeface="+mn-lt"/>
                <a:cs typeface="+mn-lt"/>
              </a:rPr>
              <a:t>stad de </a:t>
            </a:r>
            <a:r>
              <a:rPr lang="en-US" b="1" i="1" dirty="0" err="1">
                <a:solidFill>
                  <a:srgbClr val="FF0000"/>
                </a:solidFill>
                <a:ea typeface="+mn-lt"/>
                <a:cs typeface="+mn-lt"/>
              </a:rPr>
              <a:t>gháire</a:t>
            </a:r>
            <a:endParaRPr lang="en-US" dirty="0" err="1">
              <a:solidFill>
                <a:srgbClr val="FF0000"/>
              </a:solidFill>
              <a:ea typeface="+mn-lt"/>
              <a:cs typeface="+mn-lt"/>
            </a:endParaRPr>
          </a:p>
          <a:p>
            <a:r>
              <a:rPr lang="en-US" b="1" i="1" dirty="0">
                <a:solidFill>
                  <a:srgbClr val="FFFFFF"/>
                </a:solidFill>
                <a:ea typeface="+mn-lt"/>
                <a:cs typeface="+mn-lt"/>
              </a:rPr>
              <a:t>...</a:t>
            </a:r>
            <a:r>
              <a:rPr lang="en-US" b="1" i="1" dirty="0">
                <a:solidFill>
                  <a:srgbClr val="FF0000"/>
                </a:solidFill>
                <a:ea typeface="+mn-lt"/>
                <a:cs typeface="+mn-lt"/>
              </a:rPr>
              <a:t>stad den </a:t>
            </a:r>
            <a:r>
              <a:rPr lang="en-US" b="1" i="1" dirty="0" err="1">
                <a:solidFill>
                  <a:srgbClr val="FF0000"/>
                </a:solidFill>
                <a:ea typeface="+mn-lt"/>
                <a:cs typeface="+mn-lt"/>
              </a:rPr>
              <a:t>amaidí</a:t>
            </a:r>
            <a:endParaRPr lang="en-US" dirty="0" err="1">
              <a:solidFill>
                <a:srgbClr val="FF0000"/>
              </a:solidFill>
              <a:ea typeface="+mn-lt"/>
              <a:cs typeface="+mn-lt"/>
            </a:endParaRPr>
          </a:p>
          <a:p>
            <a:endParaRPr lang="en-US" dirty="0">
              <a:ea typeface="+mn-lt"/>
              <a:cs typeface="+mn-lt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7287994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9BC956-D05E-4939-9512-2A02AB4FD4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err="1"/>
              <a:t>Thosaigh</a:t>
            </a:r>
            <a:r>
              <a:rPr lang="en-US" dirty="0"/>
              <a:t> (</a:t>
            </a:r>
            <a:r>
              <a:rPr lang="en-US" dirty="0" err="1"/>
              <a:t>thoisigh</a:t>
            </a:r>
            <a:r>
              <a:rPr lang="en-US" dirty="0"/>
              <a:t>) </a:t>
            </a:r>
            <a:r>
              <a:rPr lang="en-US" dirty="0" err="1"/>
              <a:t>sé</a:t>
            </a:r>
            <a:r>
              <a:rPr lang="en-US" dirty="0"/>
              <a:t> a../ </a:t>
            </a:r>
            <a:r>
              <a:rPr lang="en-US" dirty="0" err="1"/>
              <a:t>chuaigh</a:t>
            </a:r>
            <a:r>
              <a:rPr lang="en-US" dirty="0"/>
              <a:t> </a:t>
            </a:r>
            <a:r>
              <a:rPr lang="en-US" dirty="0" err="1"/>
              <a:t>sé</a:t>
            </a:r>
            <a:r>
              <a:rPr lang="en-US" dirty="0"/>
              <a:t> a../</a:t>
            </a:r>
            <a:r>
              <a:rPr lang="en-US" dirty="0" err="1"/>
              <a:t>bhris</a:t>
            </a:r>
            <a:r>
              <a:rPr lang="en-US" dirty="0"/>
              <a:t> </a:t>
            </a:r>
            <a:r>
              <a:rPr lang="en-US" dirty="0" err="1"/>
              <a:t>sé</a:t>
            </a:r>
            <a:r>
              <a:rPr lang="en-US" dirty="0"/>
              <a:t> </a:t>
            </a:r>
            <a:r>
              <a:rPr lang="en-US" dirty="0" err="1"/>
              <a:t>amach</a:t>
            </a:r>
            <a:r>
              <a:rPr lang="en-US" dirty="0"/>
              <a:t> a.. / </a:t>
            </a:r>
            <a:r>
              <a:rPr lang="en-US" dirty="0" err="1"/>
              <a:t>d'éirigh</a:t>
            </a:r>
            <a:r>
              <a:rPr lang="en-US" dirty="0"/>
              <a:t> </a:t>
            </a:r>
            <a:r>
              <a:rPr lang="en-US" dirty="0" err="1"/>
              <a:t>sé</a:t>
            </a:r>
            <a:r>
              <a:rPr lang="en-US" dirty="0"/>
              <a:t> a../</a:t>
            </a:r>
            <a:r>
              <a:rPr lang="en-US" dirty="0" err="1"/>
              <a:t>shuigh</a:t>
            </a:r>
            <a:r>
              <a:rPr lang="en-US" dirty="0"/>
              <a:t> </a:t>
            </a:r>
            <a:r>
              <a:rPr lang="en-US" dirty="0" err="1"/>
              <a:t>sé</a:t>
            </a:r>
            <a:r>
              <a:rPr lang="en-US" dirty="0"/>
              <a:t> a.. + </a:t>
            </a:r>
            <a:r>
              <a:rPr lang="en-US" dirty="0" err="1"/>
              <a:t>séimhiú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18B5338-7CBD-4653-9E12-09D9F261B5C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 fontScale="55000" lnSpcReduction="20000"/>
          </a:bodyPr>
          <a:lstStyle/>
          <a:p>
            <a:r>
              <a:rPr lang="en-US" dirty="0" err="1">
                <a:solidFill>
                  <a:srgbClr val="FFFFFF"/>
                </a:solidFill>
              </a:rPr>
              <a:t>Thoisigh</a:t>
            </a:r>
            <a:r>
              <a:rPr lang="en-US" dirty="0">
                <a:solidFill>
                  <a:srgbClr val="FFFFFF"/>
                </a:solidFill>
              </a:rPr>
              <a:t> an </a:t>
            </a:r>
            <a:r>
              <a:rPr lang="en-US" dirty="0" err="1">
                <a:solidFill>
                  <a:srgbClr val="FFFFFF"/>
                </a:solidFill>
              </a:rPr>
              <a:t>leanbh</a:t>
            </a:r>
            <a:r>
              <a:rPr lang="en-US" dirty="0">
                <a:solidFill>
                  <a:srgbClr val="FFFFFF"/>
                </a:solidFill>
              </a:rPr>
              <a:t> </a:t>
            </a:r>
            <a:r>
              <a:rPr lang="en-US" dirty="0" err="1">
                <a:solidFill>
                  <a:srgbClr val="FFFFFF"/>
                </a:solidFill>
              </a:rPr>
              <a:t>bocht</a:t>
            </a:r>
            <a:r>
              <a:rPr lang="en-US" dirty="0">
                <a:solidFill>
                  <a:srgbClr val="FFFFFF"/>
                </a:solidFill>
              </a:rPr>
              <a:t> </a:t>
            </a:r>
            <a:r>
              <a:rPr lang="en-US" b="1" dirty="0">
                <a:solidFill>
                  <a:srgbClr val="FFFFFF"/>
                </a:solidFill>
              </a:rPr>
              <a:t>a </a:t>
            </a:r>
            <a:r>
              <a:rPr lang="en-US" b="1" dirty="0" err="1">
                <a:solidFill>
                  <a:srgbClr val="FFFFFF"/>
                </a:solidFill>
              </a:rPr>
              <a:t>ch</a:t>
            </a:r>
            <a:r>
              <a:rPr lang="en-US" dirty="0" err="1">
                <a:solidFill>
                  <a:srgbClr val="FFFFFF"/>
                </a:solidFill>
              </a:rPr>
              <a:t>aoineadh</a:t>
            </a:r>
            <a:r>
              <a:rPr lang="en-US" dirty="0">
                <a:solidFill>
                  <a:srgbClr val="FFFFFF"/>
                </a:solidFill>
              </a:rPr>
              <a:t>. Bhris an </a:t>
            </a:r>
            <a:r>
              <a:rPr lang="en-US" dirty="0" err="1">
                <a:solidFill>
                  <a:srgbClr val="FFFFFF"/>
                </a:solidFill>
              </a:rPr>
              <a:t>leanbh</a:t>
            </a:r>
            <a:r>
              <a:rPr lang="en-US" dirty="0">
                <a:solidFill>
                  <a:srgbClr val="FFFFFF"/>
                </a:solidFill>
              </a:rPr>
              <a:t> </a:t>
            </a:r>
            <a:r>
              <a:rPr lang="en-US" dirty="0" err="1">
                <a:solidFill>
                  <a:srgbClr val="FFFFFF"/>
                </a:solidFill>
              </a:rPr>
              <a:t>amach</a:t>
            </a:r>
            <a:r>
              <a:rPr lang="en-US" dirty="0">
                <a:solidFill>
                  <a:srgbClr val="FFFFFF"/>
                </a:solidFill>
              </a:rPr>
              <a:t> </a:t>
            </a:r>
            <a:r>
              <a:rPr lang="en-US" b="1" dirty="0">
                <a:solidFill>
                  <a:srgbClr val="FFFFFF"/>
                </a:solidFill>
              </a:rPr>
              <a:t>a </a:t>
            </a:r>
            <a:r>
              <a:rPr lang="en-US" b="1" dirty="0" err="1">
                <a:solidFill>
                  <a:srgbClr val="FFFFFF"/>
                </a:solidFill>
              </a:rPr>
              <a:t>ch</a:t>
            </a:r>
            <a:r>
              <a:rPr lang="en-US" dirty="0" err="1">
                <a:solidFill>
                  <a:srgbClr val="FFFFFF"/>
                </a:solidFill>
              </a:rPr>
              <a:t>aoineadh</a:t>
            </a:r>
            <a:r>
              <a:rPr lang="en-US" dirty="0">
                <a:solidFill>
                  <a:srgbClr val="FFFFFF"/>
                </a:solidFill>
              </a:rPr>
              <a:t>. (ag </a:t>
            </a:r>
            <a:r>
              <a:rPr lang="en-US" dirty="0" err="1">
                <a:solidFill>
                  <a:srgbClr val="FFFFFF"/>
                </a:solidFill>
              </a:rPr>
              <a:t>caoineadh</a:t>
            </a:r>
            <a:r>
              <a:rPr lang="en-US" dirty="0">
                <a:solidFill>
                  <a:srgbClr val="FFFFFF"/>
                </a:solidFill>
              </a:rPr>
              <a:t>)</a:t>
            </a:r>
          </a:p>
          <a:p>
            <a:r>
              <a:rPr lang="en-US" dirty="0" err="1">
                <a:solidFill>
                  <a:srgbClr val="FFFFFF"/>
                </a:solidFill>
              </a:rPr>
              <a:t>Thoisigh</a:t>
            </a:r>
            <a:r>
              <a:rPr lang="en-US" dirty="0">
                <a:solidFill>
                  <a:srgbClr val="FFFFFF"/>
                </a:solidFill>
              </a:rPr>
              <a:t> an </a:t>
            </a:r>
            <a:r>
              <a:rPr lang="en-US" dirty="0" err="1">
                <a:solidFill>
                  <a:srgbClr val="FFFFFF"/>
                </a:solidFill>
              </a:rPr>
              <a:t>gasúr</a:t>
            </a:r>
            <a:r>
              <a:rPr lang="en-US" dirty="0">
                <a:solidFill>
                  <a:srgbClr val="FFFFFF"/>
                </a:solidFill>
              </a:rPr>
              <a:t> </a:t>
            </a:r>
            <a:r>
              <a:rPr lang="en-US" b="1" dirty="0">
                <a:solidFill>
                  <a:srgbClr val="FFFFFF"/>
                </a:solidFill>
              </a:rPr>
              <a:t>a </a:t>
            </a:r>
            <a:r>
              <a:rPr lang="en-US" b="1" dirty="0" err="1">
                <a:solidFill>
                  <a:srgbClr val="FFFFFF"/>
                </a:solidFill>
              </a:rPr>
              <a:t>dh</a:t>
            </a:r>
            <a:r>
              <a:rPr lang="en-US" dirty="0" err="1">
                <a:solidFill>
                  <a:srgbClr val="FFFFFF"/>
                </a:solidFill>
              </a:rPr>
              <a:t>amhsa</a:t>
            </a:r>
            <a:r>
              <a:rPr lang="en-US" dirty="0">
                <a:solidFill>
                  <a:srgbClr val="FFFFFF"/>
                </a:solidFill>
              </a:rPr>
              <a:t>. (ag </a:t>
            </a:r>
            <a:r>
              <a:rPr lang="en-US" dirty="0" err="1">
                <a:solidFill>
                  <a:srgbClr val="FFFFFF"/>
                </a:solidFill>
              </a:rPr>
              <a:t>damhsa</a:t>
            </a:r>
            <a:r>
              <a:rPr lang="en-US" dirty="0">
                <a:solidFill>
                  <a:srgbClr val="FFFFFF"/>
                </a:solidFill>
              </a:rPr>
              <a:t>)</a:t>
            </a:r>
            <a:endParaRPr lang="en-US" dirty="0">
              <a:solidFill>
                <a:srgbClr val="FFFFFF">
                  <a:alpha val="70000"/>
                </a:srgbClr>
              </a:solidFill>
            </a:endParaRPr>
          </a:p>
          <a:p>
            <a:r>
              <a:rPr lang="en-US" dirty="0" err="1">
                <a:solidFill>
                  <a:srgbClr val="FFFFFF"/>
                </a:solidFill>
              </a:rPr>
              <a:t>Thoisigh</a:t>
            </a:r>
            <a:r>
              <a:rPr lang="en-US" dirty="0">
                <a:solidFill>
                  <a:srgbClr val="FFFFFF"/>
                </a:solidFill>
              </a:rPr>
              <a:t> an </a:t>
            </a:r>
            <a:r>
              <a:rPr lang="en-US" dirty="0" err="1">
                <a:solidFill>
                  <a:srgbClr val="FFFFFF"/>
                </a:solidFill>
              </a:rPr>
              <a:t>múinteoir</a:t>
            </a:r>
            <a:r>
              <a:rPr lang="en-US" dirty="0">
                <a:solidFill>
                  <a:srgbClr val="FFFFFF"/>
                </a:solidFill>
              </a:rPr>
              <a:t> </a:t>
            </a:r>
            <a:r>
              <a:rPr lang="en-US" b="1" dirty="0">
                <a:solidFill>
                  <a:srgbClr val="FFFFFF"/>
                </a:solidFill>
              </a:rPr>
              <a:t>a </a:t>
            </a:r>
            <a:r>
              <a:rPr lang="en-US" b="1" dirty="0" err="1">
                <a:solidFill>
                  <a:srgbClr val="FFFFFF"/>
                </a:solidFill>
              </a:rPr>
              <a:t>mh</a:t>
            </a:r>
            <a:r>
              <a:rPr lang="en-US" dirty="0" err="1">
                <a:solidFill>
                  <a:srgbClr val="FFFFFF"/>
                </a:solidFill>
              </a:rPr>
              <a:t>íniú</a:t>
            </a:r>
            <a:r>
              <a:rPr lang="en-US" dirty="0">
                <a:solidFill>
                  <a:srgbClr val="FFFFFF"/>
                </a:solidFill>
              </a:rPr>
              <a:t> </a:t>
            </a:r>
            <a:r>
              <a:rPr lang="en-US" dirty="0" err="1">
                <a:solidFill>
                  <a:srgbClr val="FFFFFF"/>
                </a:solidFill>
              </a:rPr>
              <a:t>réiteach</a:t>
            </a:r>
            <a:r>
              <a:rPr lang="en-US" dirty="0">
                <a:solidFill>
                  <a:srgbClr val="FFFFFF"/>
                </a:solidFill>
              </a:rPr>
              <a:t> </a:t>
            </a:r>
            <a:r>
              <a:rPr lang="en-US" dirty="0" err="1">
                <a:solidFill>
                  <a:srgbClr val="FFFFFF"/>
                </a:solidFill>
              </a:rPr>
              <a:t>na</a:t>
            </a:r>
            <a:r>
              <a:rPr lang="en-US" dirty="0">
                <a:solidFill>
                  <a:srgbClr val="FFFFFF"/>
                </a:solidFill>
              </a:rPr>
              <a:t> </a:t>
            </a:r>
            <a:r>
              <a:rPr lang="en-US" dirty="0" err="1">
                <a:solidFill>
                  <a:srgbClr val="FFFFFF"/>
                </a:solidFill>
              </a:rPr>
              <a:t>faidhbe</a:t>
            </a:r>
            <a:r>
              <a:rPr lang="en-US" dirty="0">
                <a:solidFill>
                  <a:srgbClr val="FFFFFF"/>
                </a:solidFill>
              </a:rPr>
              <a:t>. (ag </a:t>
            </a:r>
            <a:r>
              <a:rPr lang="en-US" dirty="0" err="1">
                <a:solidFill>
                  <a:srgbClr val="FFFFFF"/>
                </a:solidFill>
              </a:rPr>
              <a:t>míniú</a:t>
            </a:r>
            <a:r>
              <a:rPr lang="en-US" dirty="0">
                <a:solidFill>
                  <a:srgbClr val="FFFFFF"/>
                </a:solidFill>
              </a:rPr>
              <a:t>)</a:t>
            </a:r>
          </a:p>
          <a:p>
            <a:r>
              <a:rPr lang="en-US" dirty="0" err="1">
                <a:solidFill>
                  <a:srgbClr val="FFFFFF"/>
                </a:solidFill>
              </a:rPr>
              <a:t>Thoisigh</a:t>
            </a:r>
            <a:r>
              <a:rPr lang="en-US" dirty="0">
                <a:solidFill>
                  <a:srgbClr val="FFFFFF"/>
                </a:solidFill>
              </a:rPr>
              <a:t> </a:t>
            </a:r>
            <a:r>
              <a:rPr lang="en-US" dirty="0" err="1">
                <a:solidFill>
                  <a:srgbClr val="FFFFFF"/>
                </a:solidFill>
              </a:rPr>
              <a:t>na</a:t>
            </a:r>
            <a:r>
              <a:rPr lang="en-US" dirty="0">
                <a:solidFill>
                  <a:srgbClr val="FFFFFF"/>
                </a:solidFill>
              </a:rPr>
              <a:t> </a:t>
            </a:r>
            <a:r>
              <a:rPr lang="en-US" dirty="0" err="1">
                <a:solidFill>
                  <a:srgbClr val="FFFFFF"/>
                </a:solidFill>
              </a:rPr>
              <a:t>páistí</a:t>
            </a:r>
            <a:r>
              <a:rPr lang="en-US" dirty="0">
                <a:solidFill>
                  <a:srgbClr val="FFFFFF"/>
                </a:solidFill>
              </a:rPr>
              <a:t> </a:t>
            </a:r>
            <a:r>
              <a:rPr lang="en-US" b="1" dirty="0">
                <a:solidFill>
                  <a:srgbClr val="FFFFFF"/>
                </a:solidFill>
              </a:rPr>
              <a:t>a </a:t>
            </a:r>
            <a:r>
              <a:rPr lang="en-US" b="1" dirty="0" err="1">
                <a:solidFill>
                  <a:srgbClr val="FFFFFF"/>
                </a:solidFill>
              </a:rPr>
              <a:t>th</a:t>
            </a:r>
            <a:r>
              <a:rPr lang="en-US" dirty="0" err="1">
                <a:solidFill>
                  <a:srgbClr val="FFFFFF"/>
                </a:solidFill>
              </a:rPr>
              <a:t>abhairt</a:t>
            </a:r>
            <a:r>
              <a:rPr lang="en-US" dirty="0">
                <a:solidFill>
                  <a:srgbClr val="FFFFFF"/>
                </a:solidFill>
              </a:rPr>
              <a:t> </a:t>
            </a:r>
            <a:r>
              <a:rPr lang="en-US" dirty="0" err="1">
                <a:solidFill>
                  <a:srgbClr val="FFFFFF"/>
                </a:solidFill>
              </a:rPr>
              <a:t>amach</a:t>
            </a:r>
            <a:r>
              <a:rPr lang="en-US" dirty="0">
                <a:solidFill>
                  <a:srgbClr val="FFFFFF"/>
                </a:solidFill>
              </a:rPr>
              <a:t> don </a:t>
            </a:r>
            <a:r>
              <a:rPr lang="en-US" dirty="0" err="1">
                <a:solidFill>
                  <a:srgbClr val="FFFFFF"/>
                </a:solidFill>
              </a:rPr>
              <a:t>mhúinteoir</a:t>
            </a:r>
            <a:r>
              <a:rPr lang="en-US" dirty="0">
                <a:solidFill>
                  <a:srgbClr val="FFFFFF"/>
                </a:solidFill>
              </a:rPr>
              <a:t> </a:t>
            </a:r>
            <a:r>
              <a:rPr lang="en-US" dirty="0" err="1">
                <a:solidFill>
                  <a:srgbClr val="FFFFFF"/>
                </a:solidFill>
              </a:rPr>
              <a:t>agus</a:t>
            </a:r>
            <a:r>
              <a:rPr lang="en-US" dirty="0">
                <a:solidFill>
                  <a:srgbClr val="FFFFFF"/>
                </a:solidFill>
              </a:rPr>
              <a:t> </a:t>
            </a:r>
            <a:r>
              <a:rPr lang="en-US" dirty="0" err="1">
                <a:solidFill>
                  <a:srgbClr val="FFFFFF"/>
                </a:solidFill>
              </a:rPr>
              <a:t>dúirt</a:t>
            </a:r>
            <a:r>
              <a:rPr lang="en-US" dirty="0">
                <a:solidFill>
                  <a:srgbClr val="FFFFFF"/>
                </a:solidFill>
              </a:rPr>
              <a:t> </a:t>
            </a:r>
            <a:r>
              <a:rPr lang="en-US" dirty="0" err="1">
                <a:solidFill>
                  <a:srgbClr val="FFFFFF"/>
                </a:solidFill>
              </a:rPr>
              <a:t>seisean</a:t>
            </a:r>
            <a:r>
              <a:rPr lang="en-US" dirty="0">
                <a:solidFill>
                  <a:srgbClr val="FFFFFF"/>
                </a:solidFill>
              </a:rPr>
              <a:t> </a:t>
            </a:r>
            <a:r>
              <a:rPr lang="en-US" dirty="0" err="1">
                <a:solidFill>
                  <a:srgbClr val="FFFFFF"/>
                </a:solidFill>
              </a:rPr>
              <a:t>leo</a:t>
            </a:r>
            <a:r>
              <a:rPr lang="en-US" dirty="0">
                <a:solidFill>
                  <a:srgbClr val="FFFFFF"/>
                </a:solidFill>
              </a:rPr>
              <a:t> stad de. (ag </a:t>
            </a:r>
            <a:r>
              <a:rPr lang="en-US" dirty="0" err="1">
                <a:solidFill>
                  <a:srgbClr val="FFFFFF"/>
                </a:solidFill>
              </a:rPr>
              <a:t>tabhairt</a:t>
            </a:r>
            <a:r>
              <a:rPr lang="en-US" dirty="0">
                <a:solidFill>
                  <a:srgbClr val="FFFFFF"/>
                </a:solidFill>
              </a:rPr>
              <a:t>)</a:t>
            </a:r>
          </a:p>
          <a:p>
            <a:r>
              <a:rPr lang="en-US" dirty="0" err="1">
                <a:solidFill>
                  <a:srgbClr val="FFFFFF"/>
                </a:solidFill>
              </a:rPr>
              <a:t>Thoisigh</a:t>
            </a:r>
            <a:r>
              <a:rPr lang="en-US" dirty="0">
                <a:solidFill>
                  <a:srgbClr val="FFFFFF"/>
                </a:solidFill>
              </a:rPr>
              <a:t> an fear </a:t>
            </a:r>
            <a:r>
              <a:rPr lang="en-US" dirty="0" err="1">
                <a:solidFill>
                  <a:srgbClr val="FFFFFF"/>
                </a:solidFill>
              </a:rPr>
              <a:t>tintrí</a:t>
            </a:r>
            <a:r>
              <a:rPr lang="en-US" dirty="0">
                <a:solidFill>
                  <a:srgbClr val="FFFFFF"/>
                </a:solidFill>
              </a:rPr>
              <a:t> </a:t>
            </a:r>
            <a:r>
              <a:rPr lang="en-US" b="1" dirty="0">
                <a:solidFill>
                  <a:srgbClr val="FFFFFF"/>
                </a:solidFill>
              </a:rPr>
              <a:t>a </a:t>
            </a:r>
            <a:r>
              <a:rPr lang="en-US" b="1" dirty="0" err="1">
                <a:solidFill>
                  <a:srgbClr val="FFFFFF"/>
                </a:solidFill>
              </a:rPr>
              <a:t>mh</a:t>
            </a:r>
            <a:r>
              <a:rPr lang="en-US" dirty="0" err="1">
                <a:solidFill>
                  <a:srgbClr val="FFFFFF"/>
                </a:solidFill>
              </a:rPr>
              <a:t>allachtaigh</a:t>
            </a:r>
            <a:r>
              <a:rPr lang="en-US" dirty="0">
                <a:solidFill>
                  <a:srgbClr val="FFFFFF"/>
                </a:solidFill>
              </a:rPr>
              <a:t> </a:t>
            </a:r>
            <a:r>
              <a:rPr lang="en-US" dirty="0" err="1">
                <a:solidFill>
                  <a:srgbClr val="FFFFFF"/>
                </a:solidFill>
              </a:rPr>
              <a:t>ar</a:t>
            </a:r>
            <a:r>
              <a:rPr lang="en-US" dirty="0">
                <a:solidFill>
                  <a:srgbClr val="FFFFFF"/>
                </a:solidFill>
              </a:rPr>
              <a:t> an </a:t>
            </a:r>
            <a:r>
              <a:rPr lang="en-US" dirty="0" err="1">
                <a:solidFill>
                  <a:srgbClr val="FFFFFF"/>
                </a:solidFill>
              </a:rPr>
              <a:t>duine</a:t>
            </a:r>
            <a:r>
              <a:rPr lang="en-US" dirty="0">
                <a:solidFill>
                  <a:srgbClr val="FFFFFF"/>
                </a:solidFill>
              </a:rPr>
              <a:t> </a:t>
            </a:r>
            <a:r>
              <a:rPr lang="en-US" dirty="0" err="1">
                <a:solidFill>
                  <a:srgbClr val="FFFFFF"/>
                </a:solidFill>
              </a:rPr>
              <a:t>eile</a:t>
            </a:r>
            <a:r>
              <a:rPr lang="en-US" dirty="0">
                <a:solidFill>
                  <a:srgbClr val="FFFFFF"/>
                </a:solidFill>
              </a:rPr>
              <a:t>. (ag </a:t>
            </a:r>
            <a:r>
              <a:rPr lang="en-US" dirty="0" err="1">
                <a:solidFill>
                  <a:srgbClr val="FFFFFF"/>
                </a:solidFill>
              </a:rPr>
              <a:t>mallachtaigh</a:t>
            </a:r>
            <a:r>
              <a:rPr lang="en-US" dirty="0">
                <a:solidFill>
                  <a:srgbClr val="FFFFFF"/>
                </a:solidFill>
              </a:rPr>
              <a:t>)</a:t>
            </a:r>
          </a:p>
          <a:p>
            <a:r>
              <a:rPr lang="en-US" dirty="0" err="1">
                <a:solidFill>
                  <a:srgbClr val="FFFFFF"/>
                </a:solidFill>
              </a:rPr>
              <a:t>Chuaigh</a:t>
            </a:r>
            <a:r>
              <a:rPr lang="en-US" dirty="0">
                <a:solidFill>
                  <a:srgbClr val="FFFFFF"/>
                </a:solidFill>
              </a:rPr>
              <a:t> </a:t>
            </a:r>
            <a:r>
              <a:rPr lang="en-US" dirty="0" err="1">
                <a:solidFill>
                  <a:srgbClr val="FFFFFF"/>
                </a:solidFill>
              </a:rPr>
              <a:t>na</a:t>
            </a:r>
            <a:r>
              <a:rPr lang="en-US" dirty="0">
                <a:solidFill>
                  <a:srgbClr val="FFFFFF"/>
                </a:solidFill>
              </a:rPr>
              <a:t> </a:t>
            </a:r>
            <a:r>
              <a:rPr lang="en-US" dirty="0" err="1">
                <a:solidFill>
                  <a:srgbClr val="FFFFFF"/>
                </a:solidFill>
              </a:rPr>
              <a:t>páistí</a:t>
            </a:r>
            <a:r>
              <a:rPr lang="en-US" dirty="0">
                <a:solidFill>
                  <a:srgbClr val="FFFFFF"/>
                </a:solidFill>
              </a:rPr>
              <a:t> </a:t>
            </a:r>
            <a:r>
              <a:rPr lang="en-US" b="1" dirty="0">
                <a:solidFill>
                  <a:srgbClr val="FFFFFF"/>
                </a:solidFill>
              </a:rPr>
              <a:t>a </a:t>
            </a:r>
            <a:r>
              <a:rPr lang="en-US" b="1" dirty="0" err="1">
                <a:solidFill>
                  <a:srgbClr val="FFFFFF"/>
                </a:solidFill>
              </a:rPr>
              <a:t>ch</a:t>
            </a:r>
            <a:r>
              <a:rPr lang="en-US" dirty="0" err="1">
                <a:solidFill>
                  <a:srgbClr val="FFFFFF"/>
                </a:solidFill>
              </a:rPr>
              <a:t>odladh</a:t>
            </a:r>
            <a:r>
              <a:rPr lang="en-US" dirty="0">
                <a:solidFill>
                  <a:srgbClr val="FFFFFF"/>
                </a:solidFill>
              </a:rPr>
              <a:t>. (ag </a:t>
            </a:r>
            <a:r>
              <a:rPr lang="en-US" dirty="0" err="1">
                <a:solidFill>
                  <a:srgbClr val="FFFFFF"/>
                </a:solidFill>
              </a:rPr>
              <a:t>codladh</a:t>
            </a:r>
            <a:r>
              <a:rPr lang="en-US" dirty="0">
                <a:solidFill>
                  <a:srgbClr val="FFFFFF"/>
                </a:solidFill>
              </a:rPr>
              <a:t>)</a:t>
            </a:r>
          </a:p>
          <a:p>
            <a:r>
              <a:rPr lang="en-US" dirty="0" err="1">
                <a:solidFill>
                  <a:srgbClr val="FFFFFF"/>
                </a:solidFill>
              </a:rPr>
              <a:t>Chuaigh</a:t>
            </a:r>
            <a:r>
              <a:rPr lang="en-US" dirty="0">
                <a:solidFill>
                  <a:srgbClr val="FFFFFF"/>
                </a:solidFill>
              </a:rPr>
              <a:t> </a:t>
            </a:r>
            <a:r>
              <a:rPr lang="en-US" dirty="0" err="1">
                <a:solidFill>
                  <a:srgbClr val="FFFFFF"/>
                </a:solidFill>
              </a:rPr>
              <a:t>na</a:t>
            </a:r>
            <a:r>
              <a:rPr lang="en-US" dirty="0">
                <a:solidFill>
                  <a:srgbClr val="FFFFFF"/>
                </a:solidFill>
              </a:rPr>
              <a:t> </a:t>
            </a:r>
            <a:r>
              <a:rPr lang="en-US" dirty="0" err="1">
                <a:solidFill>
                  <a:srgbClr val="FFFFFF"/>
                </a:solidFill>
              </a:rPr>
              <a:t>daoine</a:t>
            </a:r>
            <a:r>
              <a:rPr lang="en-US" dirty="0">
                <a:solidFill>
                  <a:srgbClr val="FFFFFF"/>
                </a:solidFill>
              </a:rPr>
              <a:t> </a:t>
            </a:r>
            <a:r>
              <a:rPr lang="en-US" dirty="0" err="1">
                <a:solidFill>
                  <a:srgbClr val="FFFFFF"/>
                </a:solidFill>
              </a:rPr>
              <a:t>fásta</a:t>
            </a:r>
            <a:r>
              <a:rPr lang="en-US" dirty="0">
                <a:solidFill>
                  <a:srgbClr val="FFFFFF"/>
                </a:solidFill>
              </a:rPr>
              <a:t> </a:t>
            </a:r>
            <a:r>
              <a:rPr lang="en-US" b="1" dirty="0">
                <a:solidFill>
                  <a:srgbClr val="FFFFFF"/>
                </a:solidFill>
              </a:rPr>
              <a:t>a </a:t>
            </a:r>
            <a:r>
              <a:rPr lang="en-US" b="1" dirty="0" err="1">
                <a:solidFill>
                  <a:srgbClr val="FFFFFF"/>
                </a:solidFill>
              </a:rPr>
              <a:t>ch</a:t>
            </a:r>
            <a:r>
              <a:rPr lang="en-US" dirty="0" err="1">
                <a:solidFill>
                  <a:srgbClr val="FFFFFF"/>
                </a:solidFill>
              </a:rPr>
              <a:t>omhrá</a:t>
            </a:r>
            <a:r>
              <a:rPr lang="en-US" dirty="0">
                <a:solidFill>
                  <a:srgbClr val="FFFFFF"/>
                </a:solidFill>
              </a:rPr>
              <a:t>. (ag </a:t>
            </a:r>
            <a:r>
              <a:rPr lang="en-US" dirty="0" err="1">
                <a:solidFill>
                  <a:srgbClr val="FFFFFF"/>
                </a:solidFill>
              </a:rPr>
              <a:t>comhrá</a:t>
            </a:r>
            <a:r>
              <a:rPr lang="en-US" dirty="0">
                <a:solidFill>
                  <a:srgbClr val="FFFFFF"/>
                </a:solidFill>
              </a:rPr>
              <a:t>)</a:t>
            </a:r>
          </a:p>
          <a:p>
            <a:r>
              <a:rPr lang="en-US" dirty="0" err="1">
                <a:solidFill>
                  <a:srgbClr val="FFFFFF"/>
                </a:solidFill>
              </a:rPr>
              <a:t>Chuaigh</a:t>
            </a:r>
            <a:r>
              <a:rPr lang="en-US" dirty="0">
                <a:solidFill>
                  <a:srgbClr val="FFFFFF"/>
                </a:solidFill>
              </a:rPr>
              <a:t> </a:t>
            </a:r>
            <a:r>
              <a:rPr lang="en-US" dirty="0" err="1">
                <a:solidFill>
                  <a:srgbClr val="FFFFFF"/>
                </a:solidFill>
              </a:rPr>
              <a:t>sé</a:t>
            </a:r>
            <a:r>
              <a:rPr lang="en-US" dirty="0">
                <a:solidFill>
                  <a:srgbClr val="FFFFFF"/>
                </a:solidFill>
              </a:rPr>
              <a:t> a chur (</a:t>
            </a:r>
            <a:r>
              <a:rPr lang="en-US" dirty="0" err="1">
                <a:solidFill>
                  <a:srgbClr val="FFFFFF"/>
                </a:solidFill>
              </a:rPr>
              <a:t>fearthainne</a:t>
            </a:r>
            <a:r>
              <a:rPr lang="en-US" dirty="0">
                <a:solidFill>
                  <a:srgbClr val="FFFFFF"/>
                </a:solidFill>
              </a:rPr>
              <a:t>, </a:t>
            </a:r>
            <a:r>
              <a:rPr lang="en-US" dirty="0" err="1">
                <a:solidFill>
                  <a:srgbClr val="FFFFFF"/>
                </a:solidFill>
              </a:rPr>
              <a:t>sneachta</a:t>
            </a:r>
            <a:r>
              <a:rPr lang="en-US" dirty="0">
                <a:solidFill>
                  <a:srgbClr val="FFFFFF"/>
                </a:solidFill>
              </a:rPr>
              <a:t>) (ag cur)</a:t>
            </a:r>
          </a:p>
          <a:p>
            <a:r>
              <a:rPr lang="en-US" dirty="0" err="1">
                <a:solidFill>
                  <a:srgbClr val="FFFFFF"/>
                </a:solidFill>
              </a:rPr>
              <a:t>D'éirigh</a:t>
            </a:r>
            <a:r>
              <a:rPr lang="en-US" dirty="0">
                <a:solidFill>
                  <a:srgbClr val="FFFFFF"/>
                </a:solidFill>
              </a:rPr>
              <a:t> an </a:t>
            </a:r>
            <a:r>
              <a:rPr lang="en-US" dirty="0" err="1">
                <a:solidFill>
                  <a:srgbClr val="FFFFFF"/>
                </a:solidFill>
              </a:rPr>
              <a:t>múinteoir</a:t>
            </a:r>
            <a:r>
              <a:rPr lang="en-US" dirty="0">
                <a:solidFill>
                  <a:srgbClr val="FFFFFF"/>
                </a:solidFill>
              </a:rPr>
              <a:t> </a:t>
            </a:r>
            <a:r>
              <a:rPr lang="en-US" b="1" dirty="0">
                <a:solidFill>
                  <a:srgbClr val="FFFFFF"/>
                </a:solidFill>
              </a:rPr>
              <a:t>a </a:t>
            </a:r>
            <a:r>
              <a:rPr lang="en-US" b="1" dirty="0" err="1">
                <a:solidFill>
                  <a:srgbClr val="FFFFFF"/>
                </a:solidFill>
              </a:rPr>
              <a:t>ch</a:t>
            </a:r>
            <a:r>
              <a:rPr lang="en-US" dirty="0" err="1">
                <a:solidFill>
                  <a:srgbClr val="FFFFFF"/>
                </a:solidFill>
              </a:rPr>
              <a:t>aint</a:t>
            </a:r>
            <a:r>
              <a:rPr lang="en-US" dirty="0">
                <a:solidFill>
                  <a:srgbClr val="FFFFFF"/>
                </a:solidFill>
              </a:rPr>
              <a:t>. (ag </a:t>
            </a:r>
            <a:r>
              <a:rPr lang="en-US" dirty="0" err="1">
                <a:solidFill>
                  <a:srgbClr val="FFFFFF"/>
                </a:solidFill>
              </a:rPr>
              <a:t>caint</a:t>
            </a:r>
            <a:r>
              <a:rPr lang="en-US" dirty="0">
                <a:solidFill>
                  <a:srgbClr val="FFFFFF"/>
                </a:solidFill>
              </a:rPr>
              <a:t>)</a:t>
            </a:r>
          </a:p>
          <a:p>
            <a:r>
              <a:rPr lang="en-US" dirty="0" err="1">
                <a:solidFill>
                  <a:srgbClr val="FFFFFF"/>
                </a:solidFill>
              </a:rPr>
              <a:t>Shuigh</a:t>
            </a:r>
            <a:r>
              <a:rPr lang="en-US" dirty="0">
                <a:solidFill>
                  <a:srgbClr val="FFFFFF"/>
                </a:solidFill>
              </a:rPr>
              <a:t> an </a:t>
            </a:r>
            <a:r>
              <a:rPr lang="en-US" dirty="0" err="1">
                <a:solidFill>
                  <a:srgbClr val="FFFFFF"/>
                </a:solidFill>
              </a:rPr>
              <a:t>múinteoir</a:t>
            </a:r>
            <a:r>
              <a:rPr lang="en-US" dirty="0">
                <a:solidFill>
                  <a:srgbClr val="FFFFFF"/>
                </a:solidFill>
              </a:rPr>
              <a:t> </a:t>
            </a:r>
            <a:r>
              <a:rPr lang="en-US" b="1" dirty="0">
                <a:solidFill>
                  <a:srgbClr val="FFFFFF"/>
                </a:solidFill>
              </a:rPr>
              <a:t>a </a:t>
            </a:r>
            <a:r>
              <a:rPr lang="en-US" b="1" dirty="0" err="1">
                <a:solidFill>
                  <a:srgbClr val="FFFFFF"/>
                </a:solidFill>
              </a:rPr>
              <a:t>dh</a:t>
            </a:r>
            <a:r>
              <a:rPr lang="en-US" dirty="0" err="1">
                <a:solidFill>
                  <a:srgbClr val="FFFFFF"/>
                </a:solidFill>
              </a:rPr>
              <a:t>éanamh</a:t>
            </a:r>
            <a:r>
              <a:rPr lang="en-US" dirty="0">
                <a:solidFill>
                  <a:srgbClr val="FFFFFF"/>
                </a:solidFill>
              </a:rPr>
              <a:t> a </a:t>
            </a:r>
            <a:r>
              <a:rPr lang="en-US" dirty="0" err="1">
                <a:solidFill>
                  <a:srgbClr val="FFFFFF"/>
                </a:solidFill>
              </a:rPr>
              <a:t>scíste</a:t>
            </a:r>
            <a:r>
              <a:rPr lang="en-US" dirty="0">
                <a:solidFill>
                  <a:srgbClr val="FFFFFF"/>
                </a:solidFill>
              </a:rPr>
              <a:t>. (ag </a:t>
            </a:r>
            <a:r>
              <a:rPr lang="en-US" dirty="0" err="1">
                <a:solidFill>
                  <a:srgbClr val="FFFFFF"/>
                </a:solidFill>
              </a:rPr>
              <a:t>déanamh</a:t>
            </a:r>
            <a:r>
              <a:rPr lang="en-US" dirty="0">
                <a:solidFill>
                  <a:srgbClr val="FFFFFF"/>
                </a:solidFill>
              </a:rPr>
              <a:t>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3124052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E2D69A-61F0-4398-B292-62DEB0BC54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Focail</a:t>
            </a:r>
            <a:r>
              <a:rPr lang="en-US" dirty="0"/>
              <a:t> </a:t>
            </a:r>
            <a:r>
              <a:rPr lang="en-US" dirty="0" err="1"/>
              <a:t>agus</a:t>
            </a:r>
            <a:r>
              <a:rPr lang="en-US" dirty="0"/>
              <a:t> </a:t>
            </a:r>
            <a:r>
              <a:rPr lang="en-US" dirty="0" err="1"/>
              <a:t>Frásaí</a:t>
            </a:r>
            <a:r>
              <a:rPr lang="en-US" dirty="0"/>
              <a:t> </a:t>
            </a:r>
            <a:r>
              <a:rPr lang="en-US" dirty="0" err="1"/>
              <a:t>úsáideacha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ADE9A9A-42E9-459E-9D84-488459A1847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en-US" dirty="0" err="1">
                <a:solidFill>
                  <a:srgbClr val="FFFFFF"/>
                </a:solidFill>
              </a:rPr>
              <a:t>Níl</a:t>
            </a:r>
            <a:r>
              <a:rPr lang="en-US" dirty="0">
                <a:solidFill>
                  <a:srgbClr val="FFFFFF"/>
                </a:solidFill>
              </a:rPr>
              <a:t> </a:t>
            </a:r>
            <a:r>
              <a:rPr lang="en-US" b="1" dirty="0" err="1">
                <a:solidFill>
                  <a:srgbClr val="FFFFFF"/>
                </a:solidFill>
              </a:rPr>
              <a:t>acmhainn</a:t>
            </a:r>
            <a:r>
              <a:rPr lang="en-US" dirty="0">
                <a:solidFill>
                  <a:srgbClr val="FFFFFF"/>
                </a:solidFill>
              </a:rPr>
              <a:t> </a:t>
            </a:r>
            <a:r>
              <a:rPr lang="en-US" dirty="0" err="1">
                <a:solidFill>
                  <a:srgbClr val="FFFFFF"/>
                </a:solidFill>
              </a:rPr>
              <a:t>ar</a:t>
            </a:r>
            <a:r>
              <a:rPr lang="en-US" dirty="0">
                <a:solidFill>
                  <a:srgbClr val="FFFFFF"/>
                </a:solidFill>
              </a:rPr>
              <a:t> </a:t>
            </a:r>
            <a:r>
              <a:rPr lang="en-US" dirty="0" err="1">
                <a:solidFill>
                  <a:srgbClr val="FFFFFF"/>
                </a:solidFill>
              </a:rPr>
              <a:t>bith</a:t>
            </a:r>
            <a:r>
              <a:rPr lang="en-US" dirty="0">
                <a:solidFill>
                  <a:srgbClr val="FFFFFF"/>
                </a:solidFill>
              </a:rPr>
              <a:t> </a:t>
            </a:r>
            <a:r>
              <a:rPr lang="en-US" dirty="0" err="1">
                <a:solidFill>
                  <a:srgbClr val="FFFFFF"/>
                </a:solidFill>
              </a:rPr>
              <a:t>agam</a:t>
            </a:r>
            <a:r>
              <a:rPr lang="en-US" dirty="0">
                <a:solidFill>
                  <a:srgbClr val="FFFFFF"/>
                </a:solidFill>
              </a:rPr>
              <a:t> </a:t>
            </a:r>
            <a:r>
              <a:rPr lang="en-US" dirty="0" err="1">
                <a:solidFill>
                  <a:srgbClr val="FFFFFF"/>
                </a:solidFill>
              </a:rPr>
              <a:t>ar</a:t>
            </a:r>
            <a:r>
              <a:rPr lang="en-US" dirty="0">
                <a:solidFill>
                  <a:srgbClr val="FFFFFF"/>
                </a:solidFill>
              </a:rPr>
              <a:t> </a:t>
            </a:r>
            <a:r>
              <a:rPr lang="en-US" dirty="0" err="1">
                <a:solidFill>
                  <a:srgbClr val="FFFFFF"/>
                </a:solidFill>
              </a:rPr>
              <a:t>pháistí</a:t>
            </a:r>
            <a:r>
              <a:rPr lang="en-US" dirty="0">
                <a:solidFill>
                  <a:srgbClr val="FFFFFF"/>
                </a:solidFill>
              </a:rPr>
              <a:t>  a </a:t>
            </a:r>
            <a:r>
              <a:rPr lang="en-US" dirty="0" err="1">
                <a:solidFill>
                  <a:srgbClr val="FFFFFF"/>
                </a:solidFill>
              </a:rPr>
              <a:t>bheith</a:t>
            </a:r>
            <a:r>
              <a:rPr lang="en-US" dirty="0">
                <a:solidFill>
                  <a:srgbClr val="FFFFFF"/>
                </a:solidFill>
              </a:rPr>
              <a:t> ag </a:t>
            </a:r>
            <a:r>
              <a:rPr lang="en-US" dirty="0" err="1">
                <a:solidFill>
                  <a:srgbClr val="FFFFFF"/>
                </a:solidFill>
              </a:rPr>
              <a:t>teacht</a:t>
            </a:r>
            <a:r>
              <a:rPr lang="en-US" dirty="0">
                <a:solidFill>
                  <a:srgbClr val="FFFFFF"/>
                </a:solidFill>
              </a:rPr>
              <a:t> </a:t>
            </a:r>
            <a:r>
              <a:rPr lang="en-US" dirty="0" err="1">
                <a:solidFill>
                  <a:srgbClr val="FFFFFF"/>
                </a:solidFill>
              </a:rPr>
              <a:t>isteach</a:t>
            </a:r>
            <a:r>
              <a:rPr lang="en-US" dirty="0">
                <a:solidFill>
                  <a:srgbClr val="FFFFFF"/>
                </a:solidFill>
              </a:rPr>
              <a:t> mall </a:t>
            </a:r>
            <a:r>
              <a:rPr lang="en-US" dirty="0" err="1">
                <a:solidFill>
                  <a:srgbClr val="FFFFFF"/>
                </a:solidFill>
              </a:rPr>
              <a:t>ar</a:t>
            </a:r>
            <a:r>
              <a:rPr lang="en-US" dirty="0">
                <a:solidFill>
                  <a:srgbClr val="FFFFFF"/>
                </a:solidFill>
              </a:rPr>
              <a:t> </a:t>
            </a:r>
            <a:r>
              <a:rPr lang="en-US" dirty="0" err="1">
                <a:solidFill>
                  <a:srgbClr val="FFFFFF"/>
                </a:solidFill>
              </a:rPr>
              <a:t>chor</a:t>
            </a:r>
            <a:r>
              <a:rPr lang="en-US" dirty="0">
                <a:solidFill>
                  <a:srgbClr val="FFFFFF"/>
                </a:solidFill>
              </a:rPr>
              <a:t> </a:t>
            </a:r>
            <a:r>
              <a:rPr lang="en-US" dirty="0" err="1">
                <a:solidFill>
                  <a:srgbClr val="FFFFFF"/>
                </a:solidFill>
              </a:rPr>
              <a:t>ar</a:t>
            </a:r>
            <a:r>
              <a:rPr lang="en-US" dirty="0">
                <a:solidFill>
                  <a:srgbClr val="FFFFFF"/>
                </a:solidFill>
              </a:rPr>
              <a:t> </a:t>
            </a:r>
            <a:r>
              <a:rPr lang="en-US" dirty="0" err="1">
                <a:solidFill>
                  <a:srgbClr val="FFFFFF"/>
                </a:solidFill>
              </a:rPr>
              <a:t>bith</a:t>
            </a:r>
            <a:r>
              <a:rPr lang="en-US" dirty="0">
                <a:solidFill>
                  <a:srgbClr val="FFFFFF"/>
                </a:solidFill>
              </a:rPr>
              <a:t>.</a:t>
            </a:r>
          </a:p>
          <a:p>
            <a:r>
              <a:rPr lang="en-US" dirty="0" err="1">
                <a:solidFill>
                  <a:srgbClr val="FFFFFF"/>
                </a:solidFill>
              </a:rPr>
              <a:t>Bheirim</a:t>
            </a:r>
            <a:r>
              <a:rPr lang="en-US" dirty="0">
                <a:solidFill>
                  <a:srgbClr val="FFFFFF"/>
                </a:solidFill>
              </a:rPr>
              <a:t> </a:t>
            </a:r>
            <a:r>
              <a:rPr lang="en-US" dirty="0" err="1">
                <a:solidFill>
                  <a:srgbClr val="FFFFFF"/>
                </a:solidFill>
              </a:rPr>
              <a:t>buíochas</a:t>
            </a:r>
            <a:r>
              <a:rPr lang="en-US" dirty="0">
                <a:solidFill>
                  <a:srgbClr val="FFFFFF"/>
                </a:solidFill>
              </a:rPr>
              <a:t> </a:t>
            </a:r>
            <a:r>
              <a:rPr lang="en-US" dirty="0" err="1">
                <a:solidFill>
                  <a:srgbClr val="FFFFFF"/>
                </a:solidFill>
              </a:rPr>
              <a:t>mór</a:t>
            </a:r>
            <a:r>
              <a:rPr lang="en-US" dirty="0">
                <a:solidFill>
                  <a:srgbClr val="FFFFFF"/>
                </a:solidFill>
              </a:rPr>
              <a:t> do Dhia </a:t>
            </a:r>
            <a:r>
              <a:rPr lang="en-US" dirty="0" err="1">
                <a:solidFill>
                  <a:srgbClr val="FFFFFF"/>
                </a:solidFill>
              </a:rPr>
              <a:t>nach</a:t>
            </a:r>
            <a:r>
              <a:rPr lang="en-US" dirty="0">
                <a:solidFill>
                  <a:srgbClr val="FFFFFF"/>
                </a:solidFill>
              </a:rPr>
              <a:t> </a:t>
            </a:r>
            <a:r>
              <a:rPr lang="en-US" dirty="0" err="1">
                <a:solidFill>
                  <a:srgbClr val="FFFFFF"/>
                </a:solidFill>
              </a:rPr>
              <a:t>bhfuil</a:t>
            </a:r>
            <a:r>
              <a:rPr lang="en-US" dirty="0">
                <a:solidFill>
                  <a:srgbClr val="FFFFFF"/>
                </a:solidFill>
              </a:rPr>
              <a:t> </a:t>
            </a:r>
            <a:r>
              <a:rPr lang="en-US" dirty="0" err="1">
                <a:solidFill>
                  <a:srgbClr val="FFFFFF"/>
                </a:solidFill>
              </a:rPr>
              <a:t>páiste</a:t>
            </a:r>
            <a:r>
              <a:rPr lang="en-US" dirty="0">
                <a:solidFill>
                  <a:srgbClr val="FFFFFF"/>
                </a:solidFill>
              </a:rPr>
              <a:t> </a:t>
            </a:r>
            <a:r>
              <a:rPr lang="en-US" b="1" dirty="0" err="1">
                <a:solidFill>
                  <a:srgbClr val="FFFFFF"/>
                </a:solidFill>
              </a:rPr>
              <a:t>anmhailíseach</a:t>
            </a:r>
            <a:r>
              <a:rPr lang="en-US" dirty="0">
                <a:solidFill>
                  <a:srgbClr val="FFFFFF"/>
                </a:solidFill>
              </a:rPr>
              <a:t> </a:t>
            </a:r>
            <a:r>
              <a:rPr lang="en-US" dirty="0" err="1">
                <a:solidFill>
                  <a:srgbClr val="FFFFFF"/>
                </a:solidFill>
              </a:rPr>
              <a:t>ar</a:t>
            </a:r>
            <a:r>
              <a:rPr lang="en-US" dirty="0">
                <a:solidFill>
                  <a:srgbClr val="FFFFFF"/>
                </a:solidFill>
              </a:rPr>
              <a:t> </a:t>
            </a:r>
            <a:r>
              <a:rPr lang="en-US" dirty="0" err="1">
                <a:solidFill>
                  <a:srgbClr val="FFFFFF"/>
                </a:solidFill>
              </a:rPr>
              <a:t>bith</a:t>
            </a:r>
            <a:r>
              <a:rPr lang="en-US" dirty="0">
                <a:solidFill>
                  <a:srgbClr val="FFFFFF"/>
                </a:solidFill>
              </a:rPr>
              <a:t> sa rang </a:t>
            </a:r>
            <a:r>
              <a:rPr lang="en-US" dirty="0" err="1">
                <a:solidFill>
                  <a:srgbClr val="FFFFFF"/>
                </a:solidFill>
              </a:rPr>
              <a:t>seo</a:t>
            </a:r>
            <a:r>
              <a:rPr lang="en-US" dirty="0">
                <a:solidFill>
                  <a:srgbClr val="FFFFFF"/>
                </a:solidFill>
              </a:rPr>
              <a:t>.</a:t>
            </a:r>
            <a:endParaRPr lang="en-US" dirty="0"/>
          </a:p>
          <a:p>
            <a:r>
              <a:rPr lang="en-US" dirty="0">
                <a:solidFill>
                  <a:srgbClr val="FFFFFF"/>
                </a:solidFill>
              </a:rPr>
              <a:t>Is </a:t>
            </a:r>
            <a:r>
              <a:rPr lang="en-US" b="1" dirty="0" err="1">
                <a:solidFill>
                  <a:srgbClr val="FFFFFF"/>
                </a:solidFill>
              </a:rPr>
              <a:t>annamh</a:t>
            </a:r>
            <a:r>
              <a:rPr lang="en-US" b="1" dirty="0">
                <a:solidFill>
                  <a:srgbClr val="FFFFFF"/>
                </a:solidFill>
              </a:rPr>
              <a:t> </a:t>
            </a:r>
            <a:r>
              <a:rPr lang="en-US" b="1" dirty="0" err="1">
                <a:solidFill>
                  <a:srgbClr val="FFFFFF"/>
                </a:solidFill>
              </a:rPr>
              <a:t>leatsa</a:t>
            </a:r>
            <a:r>
              <a:rPr lang="en-US" dirty="0">
                <a:solidFill>
                  <a:srgbClr val="FFFFFF"/>
                </a:solidFill>
              </a:rPr>
              <a:t> </a:t>
            </a:r>
            <a:r>
              <a:rPr lang="en-US" dirty="0" err="1">
                <a:solidFill>
                  <a:srgbClr val="FFFFFF"/>
                </a:solidFill>
              </a:rPr>
              <a:t>ceist</a:t>
            </a:r>
            <a:r>
              <a:rPr lang="en-US" dirty="0">
                <a:solidFill>
                  <a:srgbClr val="FFFFFF"/>
                </a:solidFill>
              </a:rPr>
              <a:t> mar sin a chur, a </a:t>
            </a:r>
            <a:r>
              <a:rPr lang="en-US" dirty="0" err="1">
                <a:solidFill>
                  <a:srgbClr val="FFFFFF"/>
                </a:solidFill>
              </a:rPr>
              <a:t>Pheadair</a:t>
            </a:r>
            <a:r>
              <a:rPr lang="en-US" dirty="0">
                <a:solidFill>
                  <a:srgbClr val="FFFFFF"/>
                </a:solidFill>
              </a:rPr>
              <a:t>.</a:t>
            </a:r>
          </a:p>
          <a:p>
            <a:r>
              <a:rPr lang="en-US" b="1" dirty="0">
                <a:solidFill>
                  <a:srgbClr val="FFFFFF"/>
                </a:solidFill>
              </a:rPr>
              <a:t>Bhain</a:t>
            </a:r>
            <a:r>
              <a:rPr lang="en-US" dirty="0">
                <a:solidFill>
                  <a:srgbClr val="FFFFFF"/>
                </a:solidFill>
              </a:rPr>
              <a:t> an </a:t>
            </a:r>
            <a:r>
              <a:rPr lang="en-US" dirty="0" err="1">
                <a:solidFill>
                  <a:srgbClr val="FFFFFF"/>
                </a:solidFill>
              </a:rPr>
              <a:t>gasúr</a:t>
            </a:r>
            <a:r>
              <a:rPr lang="en-US" dirty="0">
                <a:solidFill>
                  <a:srgbClr val="FFFFFF"/>
                </a:solidFill>
              </a:rPr>
              <a:t> </a:t>
            </a:r>
            <a:r>
              <a:rPr lang="en-US" b="1" dirty="0" err="1">
                <a:solidFill>
                  <a:srgbClr val="FFFFFF"/>
                </a:solidFill>
              </a:rPr>
              <a:t>ar</a:t>
            </a:r>
            <a:r>
              <a:rPr lang="en-US" b="1" dirty="0">
                <a:solidFill>
                  <a:srgbClr val="FFFFFF"/>
                </a:solidFill>
              </a:rPr>
              <a:t> </a:t>
            </a:r>
            <a:r>
              <a:rPr lang="en-US" b="1" dirty="0" err="1">
                <a:solidFill>
                  <a:srgbClr val="FFFFFF"/>
                </a:solidFill>
              </a:rPr>
              <a:t>shiúl</a:t>
            </a:r>
            <a:r>
              <a:rPr lang="en-US" b="1" dirty="0">
                <a:solidFill>
                  <a:srgbClr val="FFFFFF"/>
                </a:solidFill>
              </a:rPr>
              <a:t> </a:t>
            </a:r>
            <a:r>
              <a:rPr lang="en-US" b="1" dirty="0" err="1">
                <a:solidFill>
                  <a:srgbClr val="FFFFFF"/>
                </a:solidFill>
              </a:rPr>
              <a:t>amach</a:t>
            </a:r>
            <a:r>
              <a:rPr lang="en-US" b="1" dirty="0">
                <a:solidFill>
                  <a:srgbClr val="FFFFFF"/>
                </a:solidFill>
              </a:rPr>
              <a:t>. (</a:t>
            </a:r>
            <a:r>
              <a:rPr lang="en-US" b="1" dirty="0" err="1">
                <a:solidFill>
                  <a:srgbClr val="FFFFFF"/>
                </a:solidFill>
              </a:rPr>
              <a:t>d'éalaigh</a:t>
            </a:r>
            <a:r>
              <a:rPr lang="en-US" b="1" dirty="0">
                <a:solidFill>
                  <a:srgbClr val="FFFFFF"/>
                </a:solidFill>
              </a:rPr>
              <a:t> </a:t>
            </a:r>
            <a:r>
              <a:rPr lang="en-US" b="1" dirty="0" err="1">
                <a:solidFill>
                  <a:srgbClr val="FFFFFF"/>
                </a:solidFill>
              </a:rPr>
              <a:t>sé</a:t>
            </a:r>
            <a:r>
              <a:rPr lang="en-US" b="1" dirty="0">
                <a:solidFill>
                  <a:srgbClr val="FFFFFF"/>
                </a:solidFill>
              </a:rPr>
              <a:t>)</a:t>
            </a:r>
            <a:endParaRPr lang="en-US" b="1" dirty="0">
              <a:solidFill>
                <a:srgbClr val="FFFFFF">
                  <a:alpha val="70000"/>
                </a:srgbClr>
              </a:solidFill>
            </a:endParaRPr>
          </a:p>
          <a:p>
            <a:endParaRPr lang="en-US" dirty="0">
              <a:solidFill>
                <a:srgbClr val="FFFFFF">
                  <a:alpha val="7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1957848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D59044-13BF-48D0-AE7B-A3CB91B2B2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>
                <a:ea typeface="+mj-lt"/>
                <a:cs typeface="+mj-lt"/>
              </a:rPr>
              <a:t>Focail</a:t>
            </a:r>
            <a:r>
              <a:rPr lang="en-US" dirty="0">
                <a:ea typeface="+mj-lt"/>
                <a:cs typeface="+mj-lt"/>
              </a:rPr>
              <a:t> </a:t>
            </a:r>
            <a:r>
              <a:rPr lang="en-US" dirty="0" err="1">
                <a:ea typeface="+mj-lt"/>
                <a:cs typeface="+mj-lt"/>
              </a:rPr>
              <a:t>agus</a:t>
            </a:r>
            <a:r>
              <a:rPr lang="en-US" dirty="0">
                <a:ea typeface="+mj-lt"/>
                <a:cs typeface="+mj-lt"/>
              </a:rPr>
              <a:t> </a:t>
            </a:r>
            <a:r>
              <a:rPr lang="en-US" dirty="0" err="1">
                <a:ea typeface="+mj-lt"/>
                <a:cs typeface="+mj-lt"/>
              </a:rPr>
              <a:t>Frásaí</a:t>
            </a:r>
            <a:r>
              <a:rPr lang="en-US" dirty="0">
                <a:ea typeface="+mj-lt"/>
                <a:cs typeface="+mj-lt"/>
              </a:rPr>
              <a:t> </a:t>
            </a:r>
            <a:r>
              <a:rPr lang="en-US" dirty="0" err="1">
                <a:ea typeface="+mj-lt"/>
                <a:cs typeface="+mj-lt"/>
              </a:rPr>
              <a:t>úsáideacha</a:t>
            </a:r>
          </a:p>
          <a:p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2F73629-F6A4-4A10-B18A-9568A5C2C9D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en-US" dirty="0" err="1">
                <a:solidFill>
                  <a:srgbClr val="FFFFFF"/>
                </a:solidFill>
              </a:rPr>
              <a:t>Bhí</a:t>
            </a:r>
            <a:r>
              <a:rPr lang="en-US" dirty="0">
                <a:solidFill>
                  <a:srgbClr val="FFFFFF"/>
                </a:solidFill>
              </a:rPr>
              <a:t> </a:t>
            </a:r>
            <a:r>
              <a:rPr lang="en-US" b="1" dirty="0" err="1">
                <a:solidFill>
                  <a:srgbClr val="FFFFFF"/>
                </a:solidFill>
              </a:rPr>
              <a:t>fios</a:t>
            </a:r>
            <a:r>
              <a:rPr lang="en-US" dirty="0">
                <a:solidFill>
                  <a:srgbClr val="FFFFFF"/>
                </a:solidFill>
              </a:rPr>
              <a:t> </a:t>
            </a:r>
            <a:r>
              <a:rPr lang="en-US" dirty="0" err="1">
                <a:solidFill>
                  <a:srgbClr val="FFFFFF"/>
                </a:solidFill>
              </a:rPr>
              <a:t>agamsa</a:t>
            </a:r>
            <a:r>
              <a:rPr lang="en-US" dirty="0">
                <a:solidFill>
                  <a:srgbClr val="FFFFFF"/>
                </a:solidFill>
              </a:rPr>
              <a:t> cad é </a:t>
            </a:r>
            <a:r>
              <a:rPr lang="en-US" dirty="0" err="1">
                <a:solidFill>
                  <a:srgbClr val="FFFFFF"/>
                </a:solidFill>
              </a:rPr>
              <a:t>réiteach</a:t>
            </a:r>
            <a:r>
              <a:rPr lang="en-US" dirty="0">
                <a:solidFill>
                  <a:srgbClr val="FFFFFF"/>
                </a:solidFill>
              </a:rPr>
              <a:t> </a:t>
            </a:r>
            <a:r>
              <a:rPr lang="en-US" dirty="0" err="1">
                <a:solidFill>
                  <a:srgbClr val="FFFFFF"/>
                </a:solidFill>
              </a:rPr>
              <a:t>na</a:t>
            </a:r>
            <a:r>
              <a:rPr lang="en-US" dirty="0">
                <a:solidFill>
                  <a:srgbClr val="FFFFFF"/>
                </a:solidFill>
              </a:rPr>
              <a:t> </a:t>
            </a:r>
            <a:r>
              <a:rPr lang="en-US" dirty="0" err="1">
                <a:solidFill>
                  <a:srgbClr val="FFFFFF"/>
                </a:solidFill>
              </a:rPr>
              <a:t>faidhbe</a:t>
            </a:r>
            <a:r>
              <a:rPr lang="en-US" dirty="0">
                <a:solidFill>
                  <a:srgbClr val="FFFFFF"/>
                </a:solidFill>
              </a:rPr>
              <a:t>/</a:t>
            </a:r>
            <a:r>
              <a:rPr lang="en-US" dirty="0" err="1">
                <a:solidFill>
                  <a:srgbClr val="FFFFFF"/>
                </a:solidFill>
              </a:rPr>
              <a:t>bhí</a:t>
            </a:r>
            <a:r>
              <a:rPr lang="en-US" dirty="0">
                <a:solidFill>
                  <a:srgbClr val="FFFFFF"/>
                </a:solidFill>
              </a:rPr>
              <a:t> </a:t>
            </a:r>
            <a:r>
              <a:rPr lang="en-US" b="1" dirty="0" err="1">
                <a:solidFill>
                  <a:srgbClr val="FFFFFF"/>
                </a:solidFill>
              </a:rPr>
              <a:t>fios</a:t>
            </a:r>
            <a:r>
              <a:rPr lang="en-US" b="1" dirty="0">
                <a:solidFill>
                  <a:srgbClr val="FFFFFF"/>
                </a:solidFill>
              </a:rPr>
              <a:t> an </a:t>
            </a:r>
            <a:r>
              <a:rPr lang="en-US" b="1" dirty="0" err="1">
                <a:solidFill>
                  <a:srgbClr val="FFFFFF"/>
                </a:solidFill>
              </a:rPr>
              <a:t>scéil</a:t>
            </a:r>
            <a:r>
              <a:rPr lang="en-US" dirty="0">
                <a:solidFill>
                  <a:srgbClr val="FFFFFF"/>
                </a:solidFill>
              </a:rPr>
              <a:t> go </a:t>
            </a:r>
            <a:r>
              <a:rPr lang="en-US" dirty="0" err="1">
                <a:solidFill>
                  <a:srgbClr val="FFFFFF"/>
                </a:solidFill>
              </a:rPr>
              <a:t>hiomlán</a:t>
            </a:r>
            <a:r>
              <a:rPr lang="en-US" dirty="0">
                <a:solidFill>
                  <a:srgbClr val="FFFFFF"/>
                </a:solidFill>
              </a:rPr>
              <a:t> </a:t>
            </a:r>
            <a:r>
              <a:rPr lang="en-US" dirty="0" err="1">
                <a:solidFill>
                  <a:srgbClr val="FFFFFF"/>
                </a:solidFill>
              </a:rPr>
              <a:t>agamsa</a:t>
            </a:r>
            <a:r>
              <a:rPr lang="en-US" dirty="0">
                <a:solidFill>
                  <a:srgbClr val="FFFFFF"/>
                </a:solidFill>
              </a:rPr>
              <a:t>.</a:t>
            </a:r>
          </a:p>
          <a:p>
            <a:r>
              <a:rPr lang="en-US" b="1" dirty="0" err="1">
                <a:solidFill>
                  <a:srgbClr val="FFFFFF"/>
                </a:solidFill>
              </a:rPr>
              <a:t>Chuaigh</a:t>
            </a:r>
            <a:r>
              <a:rPr lang="en-US" dirty="0">
                <a:solidFill>
                  <a:srgbClr val="FFFFFF"/>
                </a:solidFill>
              </a:rPr>
              <a:t> an </a:t>
            </a:r>
            <a:r>
              <a:rPr lang="en-US" dirty="0" err="1">
                <a:solidFill>
                  <a:srgbClr val="FFFFFF"/>
                </a:solidFill>
              </a:rPr>
              <a:t>páiste</a:t>
            </a:r>
            <a:r>
              <a:rPr lang="en-US" dirty="0">
                <a:solidFill>
                  <a:srgbClr val="FFFFFF"/>
                </a:solidFill>
              </a:rPr>
              <a:t> </a:t>
            </a:r>
            <a:r>
              <a:rPr lang="en-US" b="1" dirty="0" err="1">
                <a:solidFill>
                  <a:srgbClr val="FFFFFF"/>
                </a:solidFill>
              </a:rPr>
              <a:t>chun</a:t>
            </a:r>
            <a:r>
              <a:rPr lang="en-US" b="1" dirty="0">
                <a:solidFill>
                  <a:srgbClr val="FFFFFF"/>
                </a:solidFill>
              </a:rPr>
              <a:t> </a:t>
            </a:r>
            <a:r>
              <a:rPr lang="en-US" b="1" dirty="0" err="1">
                <a:solidFill>
                  <a:srgbClr val="FFFFFF"/>
                </a:solidFill>
              </a:rPr>
              <a:t>breoiteachta</a:t>
            </a:r>
            <a:r>
              <a:rPr lang="en-US" dirty="0">
                <a:solidFill>
                  <a:srgbClr val="FFFFFF"/>
                </a:solidFill>
              </a:rPr>
              <a:t>. ( </a:t>
            </a:r>
            <a:r>
              <a:rPr lang="en-US" dirty="0" err="1">
                <a:solidFill>
                  <a:srgbClr val="FFFFFF"/>
                </a:solidFill>
              </a:rPr>
              <a:t>D'éirigh</a:t>
            </a:r>
            <a:r>
              <a:rPr lang="en-US" dirty="0">
                <a:solidFill>
                  <a:srgbClr val="FFFFFF"/>
                </a:solidFill>
              </a:rPr>
              <a:t> </a:t>
            </a:r>
            <a:r>
              <a:rPr lang="en-US" dirty="0" err="1">
                <a:solidFill>
                  <a:srgbClr val="FFFFFF"/>
                </a:solidFill>
              </a:rPr>
              <a:t>sé</a:t>
            </a:r>
            <a:r>
              <a:rPr lang="en-US" dirty="0">
                <a:solidFill>
                  <a:srgbClr val="FFFFFF"/>
                </a:solidFill>
              </a:rPr>
              <a:t> </a:t>
            </a:r>
            <a:r>
              <a:rPr lang="en-US" dirty="0" err="1">
                <a:solidFill>
                  <a:srgbClr val="FFFFFF"/>
                </a:solidFill>
              </a:rPr>
              <a:t>tinn</a:t>
            </a:r>
            <a:r>
              <a:rPr lang="en-US" dirty="0">
                <a:solidFill>
                  <a:srgbClr val="FFFFFF"/>
                </a:solidFill>
              </a:rPr>
              <a:t>)</a:t>
            </a:r>
          </a:p>
          <a:p>
            <a:r>
              <a:rPr lang="en-US" dirty="0" err="1">
                <a:solidFill>
                  <a:srgbClr val="FFFFFF"/>
                </a:solidFill>
              </a:rPr>
              <a:t>Tá</a:t>
            </a:r>
            <a:r>
              <a:rPr lang="en-US" dirty="0">
                <a:solidFill>
                  <a:srgbClr val="FFFFFF"/>
                </a:solidFill>
              </a:rPr>
              <a:t> </a:t>
            </a:r>
            <a:r>
              <a:rPr lang="en-US" dirty="0" err="1">
                <a:solidFill>
                  <a:srgbClr val="FFFFFF"/>
                </a:solidFill>
              </a:rPr>
              <a:t>muid</a:t>
            </a:r>
            <a:r>
              <a:rPr lang="en-US" dirty="0">
                <a:solidFill>
                  <a:srgbClr val="FFFFFF"/>
                </a:solidFill>
              </a:rPr>
              <a:t> </a:t>
            </a:r>
            <a:r>
              <a:rPr lang="en-US" b="1" dirty="0" err="1">
                <a:solidFill>
                  <a:srgbClr val="FFFFFF"/>
                </a:solidFill>
              </a:rPr>
              <a:t>i</a:t>
            </a:r>
            <a:r>
              <a:rPr lang="en-US" b="1" dirty="0">
                <a:solidFill>
                  <a:srgbClr val="FFFFFF"/>
                </a:solidFill>
              </a:rPr>
              <a:t> </a:t>
            </a:r>
            <a:r>
              <a:rPr lang="en-US" b="1" dirty="0" err="1">
                <a:solidFill>
                  <a:srgbClr val="FFFFFF"/>
                </a:solidFill>
              </a:rPr>
              <a:t>gcuid</a:t>
            </a:r>
            <a:r>
              <a:rPr lang="en-US" b="1" dirty="0">
                <a:solidFill>
                  <a:srgbClr val="FFFFFF"/>
                </a:solidFill>
              </a:rPr>
              <a:t> </a:t>
            </a:r>
            <a:r>
              <a:rPr lang="en-US" b="1" dirty="0" err="1">
                <a:solidFill>
                  <a:srgbClr val="FFFFFF"/>
                </a:solidFill>
              </a:rPr>
              <a:t>chothrom</a:t>
            </a:r>
            <a:r>
              <a:rPr lang="en-US" b="1" dirty="0">
                <a:solidFill>
                  <a:srgbClr val="FFFFFF"/>
                </a:solidFill>
              </a:rPr>
              <a:t> </a:t>
            </a:r>
            <a:r>
              <a:rPr lang="en-US" dirty="0">
                <a:solidFill>
                  <a:srgbClr val="FFFFFF"/>
                </a:solidFill>
              </a:rPr>
              <a:t>leis an </a:t>
            </a:r>
            <a:r>
              <a:rPr lang="en-US" dirty="0" err="1">
                <a:solidFill>
                  <a:srgbClr val="FFFFFF"/>
                </a:solidFill>
              </a:rPr>
              <a:t>lá</a:t>
            </a:r>
            <a:r>
              <a:rPr lang="en-US" dirty="0">
                <a:solidFill>
                  <a:srgbClr val="FFFFFF"/>
                </a:solidFill>
              </a:rPr>
              <a:t> </a:t>
            </a:r>
            <a:r>
              <a:rPr lang="en-US" dirty="0" err="1">
                <a:solidFill>
                  <a:srgbClr val="FFFFFF"/>
                </a:solidFill>
              </a:rPr>
              <a:t>inniu</a:t>
            </a:r>
            <a:r>
              <a:rPr lang="en-US" dirty="0">
                <a:solidFill>
                  <a:srgbClr val="FFFFFF"/>
                </a:solidFill>
              </a:rPr>
              <a:t> </a:t>
            </a:r>
            <a:r>
              <a:rPr lang="en-US" dirty="0" err="1">
                <a:solidFill>
                  <a:srgbClr val="FFFFFF"/>
                </a:solidFill>
              </a:rPr>
              <a:t>i</a:t>
            </a:r>
            <a:r>
              <a:rPr lang="en-US" dirty="0">
                <a:solidFill>
                  <a:srgbClr val="FFFFFF"/>
                </a:solidFill>
              </a:rPr>
              <a:t> </a:t>
            </a:r>
            <a:r>
              <a:rPr lang="en-US" dirty="0" err="1">
                <a:solidFill>
                  <a:srgbClr val="FFFFFF"/>
                </a:solidFill>
              </a:rPr>
              <a:t>dtaca</a:t>
            </a:r>
            <a:r>
              <a:rPr lang="en-US" dirty="0">
                <a:solidFill>
                  <a:srgbClr val="FFFFFF"/>
                </a:solidFill>
              </a:rPr>
              <a:t> le </a:t>
            </a:r>
            <a:r>
              <a:rPr lang="en-US" dirty="0" err="1">
                <a:solidFill>
                  <a:srgbClr val="FFFFFF"/>
                </a:solidFill>
              </a:rPr>
              <a:t>hobair</a:t>
            </a:r>
            <a:r>
              <a:rPr lang="en-US" dirty="0">
                <a:solidFill>
                  <a:srgbClr val="FFFFFF"/>
                </a:solidFill>
              </a:rPr>
              <a:t> </a:t>
            </a:r>
            <a:r>
              <a:rPr lang="en-US" dirty="0" err="1">
                <a:solidFill>
                  <a:srgbClr val="FFFFFF"/>
                </a:solidFill>
              </a:rPr>
              <a:t>na</a:t>
            </a:r>
            <a:r>
              <a:rPr lang="en-US" dirty="0">
                <a:solidFill>
                  <a:srgbClr val="FFFFFF"/>
                </a:solidFill>
              </a:rPr>
              <a:t> </a:t>
            </a:r>
            <a:r>
              <a:rPr lang="en-US" dirty="0" err="1">
                <a:solidFill>
                  <a:srgbClr val="FFFFFF"/>
                </a:solidFill>
              </a:rPr>
              <a:t>matamaitice</a:t>
            </a:r>
            <a:r>
              <a:rPr lang="en-US" dirty="0">
                <a:solidFill>
                  <a:srgbClr val="FFFFFF"/>
                </a:solidFill>
              </a:rPr>
              <a:t>. (</a:t>
            </a:r>
            <a:r>
              <a:rPr lang="en-US" dirty="0" err="1">
                <a:solidFill>
                  <a:srgbClr val="FFFFFF"/>
                </a:solidFill>
              </a:rPr>
              <a:t>ár</a:t>
            </a:r>
            <a:r>
              <a:rPr lang="en-US" dirty="0">
                <a:solidFill>
                  <a:srgbClr val="FFFFFF"/>
                </a:solidFill>
              </a:rPr>
              <a:t> </a:t>
            </a:r>
            <a:r>
              <a:rPr lang="en-US" dirty="0" err="1">
                <a:solidFill>
                  <a:srgbClr val="FFFFFF"/>
                </a:solidFill>
              </a:rPr>
              <a:t>sáith</a:t>
            </a:r>
            <a:r>
              <a:rPr lang="en-US" dirty="0">
                <a:solidFill>
                  <a:srgbClr val="FFFFFF"/>
                </a:solidFill>
              </a:rPr>
              <a:t> </a:t>
            </a:r>
            <a:r>
              <a:rPr lang="en-US" dirty="0" err="1">
                <a:solidFill>
                  <a:srgbClr val="FFFFFF"/>
                </a:solidFill>
              </a:rPr>
              <a:t>déanta</a:t>
            </a:r>
            <a:r>
              <a:rPr lang="en-US" dirty="0">
                <a:solidFill>
                  <a:srgbClr val="FFFFFF"/>
                </a:solidFill>
              </a:rPr>
              <a:t>)</a:t>
            </a:r>
            <a:endParaRPr lang="en-US" dirty="0"/>
          </a:p>
          <a:p>
            <a:r>
              <a:rPr lang="en-US" dirty="0" err="1">
                <a:solidFill>
                  <a:srgbClr val="FFFFFF"/>
                </a:solidFill>
              </a:rPr>
              <a:t>Tá</a:t>
            </a:r>
            <a:r>
              <a:rPr lang="en-US" dirty="0">
                <a:solidFill>
                  <a:srgbClr val="FFFFFF"/>
                </a:solidFill>
              </a:rPr>
              <a:t> an </a:t>
            </a:r>
            <a:r>
              <a:rPr lang="en-US" dirty="0" err="1">
                <a:solidFill>
                  <a:srgbClr val="FFFFFF"/>
                </a:solidFill>
              </a:rPr>
              <a:t>ceol</a:t>
            </a:r>
            <a:r>
              <a:rPr lang="en-US" dirty="0">
                <a:solidFill>
                  <a:srgbClr val="FFFFFF"/>
                </a:solidFill>
              </a:rPr>
              <a:t> </a:t>
            </a:r>
            <a:r>
              <a:rPr lang="en-US" b="1" dirty="0">
                <a:solidFill>
                  <a:srgbClr val="FFFFFF"/>
                </a:solidFill>
              </a:rPr>
              <a:t>go </a:t>
            </a:r>
            <a:r>
              <a:rPr lang="en-US" b="1" dirty="0" err="1">
                <a:solidFill>
                  <a:srgbClr val="FFFFFF"/>
                </a:solidFill>
              </a:rPr>
              <a:t>smior</a:t>
            </a:r>
            <a:r>
              <a:rPr lang="en-US" b="1" dirty="0">
                <a:solidFill>
                  <a:srgbClr val="FFFFFF"/>
                </a:solidFill>
              </a:rPr>
              <a:t> </a:t>
            </a:r>
            <a:r>
              <a:rPr lang="en-US" dirty="0" err="1">
                <a:solidFill>
                  <a:srgbClr val="FFFFFF"/>
                </a:solidFill>
              </a:rPr>
              <a:t>sna</a:t>
            </a:r>
            <a:r>
              <a:rPr lang="en-US" dirty="0">
                <a:solidFill>
                  <a:srgbClr val="FFFFFF"/>
                </a:solidFill>
              </a:rPr>
              <a:t> </a:t>
            </a:r>
            <a:r>
              <a:rPr lang="en-US" dirty="0" err="1">
                <a:solidFill>
                  <a:srgbClr val="FFFFFF"/>
                </a:solidFill>
              </a:rPr>
              <a:t>daltaí</a:t>
            </a:r>
            <a:r>
              <a:rPr lang="en-US" dirty="0">
                <a:solidFill>
                  <a:srgbClr val="FFFFFF"/>
                </a:solidFill>
              </a:rPr>
              <a:t> </a:t>
            </a:r>
            <a:r>
              <a:rPr lang="en-US" dirty="0" err="1">
                <a:solidFill>
                  <a:srgbClr val="FFFFFF"/>
                </a:solidFill>
              </a:rPr>
              <a:t>seo</a:t>
            </a:r>
            <a:r>
              <a:rPr lang="en-US" dirty="0">
                <a:solidFill>
                  <a:srgbClr val="FFFFFF"/>
                </a:solidFill>
              </a:rPr>
              <a:t>.</a:t>
            </a:r>
            <a:endParaRPr lang="en-US" dirty="0">
              <a:solidFill>
                <a:srgbClr val="FFFFFF">
                  <a:alpha val="70000"/>
                </a:srgbClr>
              </a:solidFill>
            </a:endParaRPr>
          </a:p>
          <a:p>
            <a:endParaRPr lang="en-US" dirty="0">
              <a:solidFill>
                <a:srgbClr val="FFFFFF">
                  <a:alpha val="7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539725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5FB372-BC7B-4278-9CE7-8E582EF6C5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Frásaí</a:t>
            </a:r>
            <a:r>
              <a:rPr lang="en-US" dirty="0"/>
              <a:t> </a:t>
            </a:r>
            <a:r>
              <a:rPr lang="en-US" dirty="0" err="1"/>
              <a:t>deasa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6100297-E1D9-4FD8-88FC-CC3C3AEB62F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 fontScale="77500" lnSpcReduction="20000"/>
          </a:bodyPr>
          <a:lstStyle/>
          <a:p>
            <a:r>
              <a:rPr lang="en-US" b="1" dirty="0" err="1">
                <a:solidFill>
                  <a:srgbClr val="FFFFFF"/>
                </a:solidFill>
                <a:ea typeface="+mn-lt"/>
                <a:cs typeface="+mn-lt"/>
              </a:rPr>
              <a:t>scoil</a:t>
            </a:r>
            <a:r>
              <a:rPr lang="en-US" b="1" dirty="0">
                <a:solidFill>
                  <a:srgbClr val="FFFFFF"/>
                </a:solidFill>
                <a:ea typeface="+mn-lt"/>
                <a:cs typeface="+mn-lt"/>
              </a:rPr>
              <a:t> is </a:t>
            </a:r>
            <a:r>
              <a:rPr lang="en-US" b="1" dirty="0" err="1">
                <a:solidFill>
                  <a:srgbClr val="FFFFFF"/>
                </a:solidFill>
                <a:ea typeface="+mn-lt"/>
                <a:cs typeface="+mn-lt"/>
              </a:rPr>
              <a:t>léann</a:t>
            </a:r>
            <a:r>
              <a:rPr lang="en-US" b="1" dirty="0">
                <a:solidFill>
                  <a:srgbClr val="FFFFFF"/>
                </a:solidFill>
                <a:ea typeface="+mn-lt"/>
                <a:cs typeface="+mn-lt"/>
              </a:rPr>
              <a:t> a </a:t>
            </a:r>
            <a:r>
              <a:rPr lang="en-US" b="1" dirty="0" err="1">
                <a:solidFill>
                  <a:srgbClr val="FFFFFF"/>
                </a:solidFill>
                <a:ea typeface="+mn-lt"/>
                <a:cs typeface="+mn-lt"/>
              </a:rPr>
              <a:t>thabhairt</a:t>
            </a:r>
            <a:r>
              <a:rPr lang="en-US" b="1" dirty="0">
                <a:solidFill>
                  <a:srgbClr val="FFFFFF"/>
                </a:solidFill>
                <a:ea typeface="+mn-lt"/>
                <a:cs typeface="+mn-lt"/>
              </a:rPr>
              <a:t> do </a:t>
            </a:r>
            <a:r>
              <a:rPr lang="en-US" b="1" dirty="0" err="1">
                <a:solidFill>
                  <a:srgbClr val="FFFFFF"/>
                </a:solidFill>
                <a:ea typeface="+mn-lt"/>
                <a:cs typeface="+mn-lt"/>
              </a:rPr>
              <a:t>dhuine</a:t>
            </a:r>
            <a:r>
              <a:rPr lang="en-US" b="1" dirty="0">
                <a:solidFill>
                  <a:srgbClr val="FFFFFF"/>
                </a:solidFill>
                <a:ea typeface="+mn-lt"/>
                <a:cs typeface="+mn-lt"/>
              </a:rPr>
              <a:t> </a:t>
            </a:r>
            <a:r>
              <a:rPr lang="en-US" dirty="0">
                <a:solidFill>
                  <a:srgbClr val="FFFFFF"/>
                </a:solidFill>
                <a:ea typeface="+mn-lt"/>
                <a:cs typeface="+mn-lt"/>
              </a:rPr>
              <a:t>to educate </a:t>
            </a:r>
            <a:r>
              <a:rPr lang="en-US" dirty="0" err="1">
                <a:solidFill>
                  <a:srgbClr val="FFFFFF"/>
                </a:solidFill>
                <a:ea typeface="+mn-lt"/>
                <a:cs typeface="+mn-lt"/>
              </a:rPr>
              <a:t>s.o</a:t>
            </a:r>
            <a:r>
              <a:rPr lang="en-US" dirty="0">
                <a:solidFill>
                  <a:srgbClr val="FFFFFF"/>
                </a:solidFill>
                <a:ea typeface="+mn-lt"/>
                <a:cs typeface="+mn-lt"/>
              </a:rPr>
              <a:t>.</a:t>
            </a:r>
          </a:p>
          <a:p>
            <a:r>
              <a:rPr lang="en-US" b="1" dirty="0" err="1">
                <a:solidFill>
                  <a:srgbClr val="FFFFFF"/>
                </a:solidFill>
                <a:ea typeface="+mn-lt"/>
                <a:cs typeface="+mn-lt"/>
              </a:rPr>
              <a:t>ní</a:t>
            </a:r>
            <a:r>
              <a:rPr lang="en-US" b="1" dirty="0">
                <a:solidFill>
                  <a:srgbClr val="FFFFFF"/>
                </a:solidFill>
                <a:ea typeface="+mn-lt"/>
                <a:cs typeface="+mn-lt"/>
              </a:rPr>
              <a:t> </a:t>
            </a:r>
            <a:r>
              <a:rPr lang="en-US" b="1" dirty="0" err="1">
                <a:solidFill>
                  <a:srgbClr val="FFFFFF"/>
                </a:solidFill>
                <a:ea typeface="+mn-lt"/>
                <a:cs typeface="+mn-lt"/>
              </a:rPr>
              <a:t>troimide</a:t>
            </a:r>
            <a:r>
              <a:rPr lang="en-US" b="1" dirty="0">
                <a:solidFill>
                  <a:srgbClr val="FFFFFF"/>
                </a:solidFill>
                <a:ea typeface="+mn-lt"/>
                <a:cs typeface="+mn-lt"/>
              </a:rPr>
              <a:t> an </a:t>
            </a:r>
            <a:r>
              <a:rPr lang="en-US" b="1" dirty="0" err="1">
                <a:solidFill>
                  <a:srgbClr val="FFFFFF"/>
                </a:solidFill>
                <a:ea typeface="+mn-lt"/>
                <a:cs typeface="+mn-lt"/>
              </a:rPr>
              <a:t>inchinn</a:t>
            </a:r>
            <a:r>
              <a:rPr lang="en-US" b="1" dirty="0">
                <a:solidFill>
                  <a:srgbClr val="FFFFFF"/>
                </a:solidFill>
                <a:ea typeface="+mn-lt"/>
                <a:cs typeface="+mn-lt"/>
              </a:rPr>
              <a:t> an </a:t>
            </a:r>
            <a:r>
              <a:rPr lang="en-US" b="1" dirty="0" err="1">
                <a:solidFill>
                  <a:srgbClr val="FFFFFF"/>
                </a:solidFill>
                <a:ea typeface="+mn-lt"/>
                <a:cs typeface="+mn-lt"/>
              </a:rPr>
              <a:t>fhoghlaim</a:t>
            </a:r>
            <a:r>
              <a:rPr lang="en-US" b="1" dirty="0">
                <a:solidFill>
                  <a:srgbClr val="FFFFFF"/>
                </a:solidFill>
                <a:ea typeface="+mn-lt"/>
                <a:cs typeface="+mn-lt"/>
              </a:rPr>
              <a:t> </a:t>
            </a:r>
            <a:r>
              <a:rPr lang="en-US" dirty="0">
                <a:solidFill>
                  <a:srgbClr val="FFFFFF"/>
                </a:solidFill>
                <a:ea typeface="+mn-lt"/>
                <a:cs typeface="+mn-lt"/>
              </a:rPr>
              <a:t>learning is no burden </a:t>
            </a:r>
          </a:p>
          <a:p>
            <a:r>
              <a:rPr lang="en-US" b="1" dirty="0" err="1">
                <a:solidFill>
                  <a:srgbClr val="FFFFFF"/>
                </a:solidFill>
                <a:ea typeface="+mn-lt"/>
                <a:cs typeface="+mn-lt"/>
              </a:rPr>
              <a:t>bheith</a:t>
            </a:r>
            <a:r>
              <a:rPr lang="en-US" b="1" dirty="0">
                <a:solidFill>
                  <a:srgbClr val="FFFFFF"/>
                </a:solidFill>
                <a:ea typeface="+mn-lt"/>
                <a:cs typeface="+mn-lt"/>
              </a:rPr>
              <a:t> </a:t>
            </a:r>
            <a:r>
              <a:rPr lang="en-US" b="1" dirty="0" err="1">
                <a:solidFill>
                  <a:srgbClr val="FFFFFF"/>
                </a:solidFill>
                <a:ea typeface="+mn-lt"/>
                <a:cs typeface="+mn-lt"/>
              </a:rPr>
              <a:t>maol</a:t>
            </a:r>
            <a:r>
              <a:rPr lang="en-US" b="1" dirty="0">
                <a:solidFill>
                  <a:srgbClr val="FFFFFF"/>
                </a:solidFill>
                <a:ea typeface="+mn-lt"/>
                <a:cs typeface="+mn-lt"/>
              </a:rPr>
              <a:t> san </a:t>
            </a:r>
            <a:r>
              <a:rPr lang="en-US" b="1" dirty="0" err="1">
                <a:solidFill>
                  <a:srgbClr val="FFFFFF"/>
                </a:solidFill>
                <a:ea typeface="+mn-lt"/>
                <a:cs typeface="+mn-lt"/>
              </a:rPr>
              <a:t>inchinn</a:t>
            </a:r>
            <a:r>
              <a:rPr lang="en-US" b="1" dirty="0">
                <a:solidFill>
                  <a:srgbClr val="FFFFFF"/>
                </a:solidFill>
                <a:ea typeface="+mn-lt"/>
                <a:cs typeface="+mn-lt"/>
              </a:rPr>
              <a:t>/</a:t>
            </a:r>
            <a:r>
              <a:rPr lang="en-US" b="1" dirty="0" err="1">
                <a:solidFill>
                  <a:srgbClr val="FFFFFF"/>
                </a:solidFill>
                <a:ea typeface="+mn-lt"/>
                <a:cs typeface="+mn-lt"/>
              </a:rPr>
              <a:t>intinn</a:t>
            </a:r>
            <a:r>
              <a:rPr lang="en-US" b="1" dirty="0">
                <a:solidFill>
                  <a:srgbClr val="FFFFFF"/>
                </a:solidFill>
                <a:ea typeface="+mn-lt"/>
                <a:cs typeface="+mn-lt"/>
              </a:rPr>
              <a:t> </a:t>
            </a:r>
            <a:r>
              <a:rPr lang="en-US" dirty="0">
                <a:solidFill>
                  <a:srgbClr val="FFFFFF"/>
                </a:solidFill>
                <a:ea typeface="+mn-lt"/>
                <a:cs typeface="+mn-lt"/>
              </a:rPr>
              <a:t>impercipient/obtuse</a:t>
            </a:r>
          </a:p>
          <a:p>
            <a:r>
              <a:rPr lang="en-US" b="1" dirty="0" err="1">
                <a:solidFill>
                  <a:srgbClr val="FFFFFF"/>
                </a:solidFill>
                <a:ea typeface="+mn-lt"/>
                <a:cs typeface="+mn-lt"/>
              </a:rPr>
              <a:t>tá</a:t>
            </a:r>
            <a:r>
              <a:rPr lang="en-US" b="1" dirty="0">
                <a:solidFill>
                  <a:srgbClr val="FFFFFF"/>
                </a:solidFill>
                <a:ea typeface="+mn-lt"/>
                <a:cs typeface="+mn-lt"/>
              </a:rPr>
              <a:t> </a:t>
            </a:r>
            <a:r>
              <a:rPr lang="en-US" b="1" dirty="0" err="1">
                <a:solidFill>
                  <a:srgbClr val="FFFFFF"/>
                </a:solidFill>
                <a:ea typeface="+mn-lt"/>
                <a:cs typeface="+mn-lt"/>
              </a:rPr>
              <a:t>tabhairt</a:t>
            </a:r>
            <a:r>
              <a:rPr lang="en-US" b="1" dirty="0">
                <a:solidFill>
                  <a:srgbClr val="FFFFFF"/>
                </a:solidFill>
                <a:ea typeface="+mn-lt"/>
                <a:cs typeface="+mn-lt"/>
              </a:rPr>
              <a:t> </a:t>
            </a:r>
            <a:r>
              <a:rPr lang="en-US" b="1" dirty="0" err="1">
                <a:solidFill>
                  <a:srgbClr val="FFFFFF"/>
                </a:solidFill>
                <a:ea typeface="+mn-lt"/>
                <a:cs typeface="+mn-lt"/>
              </a:rPr>
              <a:t>fá</a:t>
            </a:r>
            <a:r>
              <a:rPr lang="en-US" b="1" dirty="0">
                <a:solidFill>
                  <a:srgbClr val="FFFFFF"/>
                </a:solidFill>
                <a:ea typeface="+mn-lt"/>
                <a:cs typeface="+mn-lt"/>
              </a:rPr>
              <a:t> </a:t>
            </a:r>
            <a:r>
              <a:rPr lang="en-US" b="1" dirty="0" err="1">
                <a:solidFill>
                  <a:srgbClr val="FFFFFF"/>
                </a:solidFill>
                <a:ea typeface="+mn-lt"/>
                <a:cs typeface="+mn-lt"/>
              </a:rPr>
              <a:t>deara</a:t>
            </a:r>
            <a:r>
              <a:rPr lang="en-US" b="1" dirty="0">
                <a:solidFill>
                  <a:srgbClr val="FFFFFF"/>
                </a:solidFill>
                <a:ea typeface="+mn-lt"/>
                <a:cs typeface="+mn-lt"/>
              </a:rPr>
              <a:t> sa </a:t>
            </a:r>
            <a:r>
              <a:rPr lang="en-US" b="1" dirty="0" err="1">
                <a:solidFill>
                  <a:srgbClr val="FFFFFF"/>
                </a:solidFill>
                <a:ea typeface="+mn-lt"/>
                <a:cs typeface="+mn-lt"/>
              </a:rPr>
              <a:t>duine</a:t>
            </a:r>
            <a:r>
              <a:rPr lang="en-US" b="1" dirty="0">
                <a:solidFill>
                  <a:srgbClr val="FFFFFF"/>
                </a:solidFill>
                <a:ea typeface="+mn-lt"/>
                <a:cs typeface="+mn-lt"/>
              </a:rPr>
              <a:t> sin </a:t>
            </a:r>
            <a:r>
              <a:rPr lang="en-US" dirty="0">
                <a:solidFill>
                  <a:srgbClr val="FFFFFF"/>
                </a:solidFill>
                <a:ea typeface="+mn-lt"/>
                <a:cs typeface="+mn-lt"/>
              </a:rPr>
              <a:t>that person is perceptive</a:t>
            </a:r>
          </a:p>
          <a:p>
            <a:r>
              <a:rPr lang="en-US" b="1" dirty="0">
                <a:solidFill>
                  <a:srgbClr val="FFFFFF"/>
                </a:solidFill>
                <a:ea typeface="+mn-lt"/>
                <a:cs typeface="+mn-lt"/>
              </a:rPr>
              <a:t>is </a:t>
            </a:r>
            <a:r>
              <a:rPr lang="en-US" b="1" dirty="0" err="1">
                <a:solidFill>
                  <a:srgbClr val="FFFFFF"/>
                </a:solidFill>
                <a:ea typeface="+mn-lt"/>
                <a:cs typeface="+mn-lt"/>
              </a:rPr>
              <a:t>fiú</a:t>
            </a:r>
            <a:r>
              <a:rPr lang="en-US" b="1" dirty="0">
                <a:solidFill>
                  <a:srgbClr val="FFFFFF"/>
                </a:solidFill>
                <a:ea typeface="+mn-lt"/>
                <a:cs typeface="+mn-lt"/>
              </a:rPr>
              <a:t> don </a:t>
            </a:r>
            <a:r>
              <a:rPr lang="en-US" b="1" dirty="0" err="1">
                <a:solidFill>
                  <a:srgbClr val="FFFFFF"/>
                </a:solidFill>
                <a:ea typeface="+mn-lt"/>
                <a:cs typeface="+mn-lt"/>
              </a:rPr>
              <a:t>óige</a:t>
            </a:r>
            <a:r>
              <a:rPr lang="en-US" b="1" dirty="0">
                <a:solidFill>
                  <a:srgbClr val="FFFFFF"/>
                </a:solidFill>
                <a:ea typeface="+mn-lt"/>
                <a:cs typeface="+mn-lt"/>
              </a:rPr>
              <a:t> a </a:t>
            </a:r>
            <a:r>
              <a:rPr lang="en-US" b="1" dirty="0" err="1">
                <a:solidFill>
                  <a:srgbClr val="FFFFFF"/>
                </a:solidFill>
                <a:ea typeface="+mn-lt"/>
                <a:cs typeface="+mn-lt"/>
              </a:rPr>
              <a:t>bheith</a:t>
            </a:r>
            <a:r>
              <a:rPr lang="en-US" b="1" dirty="0">
                <a:solidFill>
                  <a:srgbClr val="FFFFFF"/>
                </a:solidFill>
                <a:ea typeface="+mn-lt"/>
                <a:cs typeface="+mn-lt"/>
              </a:rPr>
              <a:t> </a:t>
            </a:r>
            <a:r>
              <a:rPr lang="en-US" b="1" dirty="0" err="1">
                <a:solidFill>
                  <a:srgbClr val="FFFFFF"/>
                </a:solidFill>
                <a:ea typeface="+mn-lt"/>
                <a:cs typeface="+mn-lt"/>
              </a:rPr>
              <a:t>beo</a:t>
            </a:r>
            <a:r>
              <a:rPr lang="en-US" b="1" dirty="0">
                <a:solidFill>
                  <a:srgbClr val="FFFFFF"/>
                </a:solidFill>
                <a:ea typeface="+mn-lt"/>
                <a:cs typeface="+mn-lt"/>
              </a:rPr>
              <a:t> </a:t>
            </a:r>
            <a:r>
              <a:rPr lang="en-US" dirty="0">
                <a:solidFill>
                  <a:srgbClr val="FFFFFF"/>
                </a:solidFill>
                <a:ea typeface="+mn-lt"/>
                <a:cs typeface="+mn-lt"/>
              </a:rPr>
              <a:t>how great it is to be young</a:t>
            </a:r>
          </a:p>
          <a:p>
            <a:r>
              <a:rPr lang="en-US" b="1" dirty="0" err="1">
                <a:solidFill>
                  <a:srgbClr val="FFFFFF"/>
                </a:solidFill>
                <a:ea typeface="+mn-lt"/>
                <a:cs typeface="+mn-lt"/>
              </a:rPr>
              <a:t>rud</a:t>
            </a:r>
            <a:r>
              <a:rPr lang="en-US" b="1" dirty="0">
                <a:solidFill>
                  <a:srgbClr val="FFFFFF"/>
                </a:solidFill>
                <a:ea typeface="+mn-lt"/>
                <a:cs typeface="+mn-lt"/>
              </a:rPr>
              <a:t> a </a:t>
            </a:r>
            <a:r>
              <a:rPr lang="en-US" b="1" dirty="0" err="1">
                <a:solidFill>
                  <a:srgbClr val="FFFFFF"/>
                </a:solidFill>
                <a:ea typeface="+mn-lt"/>
                <a:cs typeface="+mn-lt"/>
              </a:rPr>
              <a:t>bhfuil</a:t>
            </a:r>
            <a:r>
              <a:rPr lang="en-US" b="1" dirty="0">
                <a:solidFill>
                  <a:srgbClr val="FFFFFF"/>
                </a:solidFill>
                <a:ea typeface="+mn-lt"/>
                <a:cs typeface="+mn-lt"/>
              </a:rPr>
              <a:t> </a:t>
            </a:r>
            <a:r>
              <a:rPr lang="en-US" b="1" dirty="0" err="1">
                <a:solidFill>
                  <a:srgbClr val="FFFFFF"/>
                </a:solidFill>
                <a:ea typeface="+mn-lt"/>
                <a:cs typeface="+mn-lt"/>
              </a:rPr>
              <a:t>foghlaim</a:t>
            </a:r>
            <a:r>
              <a:rPr lang="en-US" b="1" dirty="0">
                <a:solidFill>
                  <a:srgbClr val="FFFFFF"/>
                </a:solidFill>
                <a:ea typeface="+mn-lt"/>
                <a:cs typeface="+mn-lt"/>
              </a:rPr>
              <a:t> air </a:t>
            </a:r>
            <a:r>
              <a:rPr lang="en-US" dirty="0">
                <a:solidFill>
                  <a:srgbClr val="FFFFFF"/>
                </a:solidFill>
                <a:ea typeface="+mn-lt"/>
                <a:cs typeface="+mn-lt"/>
              </a:rPr>
              <a:t>a thing that has to be learned</a:t>
            </a:r>
          </a:p>
          <a:p>
            <a:r>
              <a:rPr lang="en-US" b="1" dirty="0" err="1">
                <a:solidFill>
                  <a:srgbClr val="FFFFFF"/>
                </a:solidFill>
                <a:ea typeface="+mn-lt"/>
                <a:cs typeface="+mn-lt"/>
              </a:rPr>
              <a:t>rud</a:t>
            </a:r>
            <a:r>
              <a:rPr lang="en-US" b="1" dirty="0">
                <a:solidFill>
                  <a:srgbClr val="FFFFFF"/>
                </a:solidFill>
                <a:ea typeface="+mn-lt"/>
                <a:cs typeface="+mn-lt"/>
              </a:rPr>
              <a:t> a </a:t>
            </a:r>
            <a:r>
              <a:rPr lang="en-US" b="1" dirty="0" err="1">
                <a:solidFill>
                  <a:srgbClr val="FFFFFF"/>
                </a:solidFill>
                <a:ea typeface="+mn-lt"/>
                <a:cs typeface="+mn-lt"/>
              </a:rPr>
              <a:t>bhfuil</a:t>
            </a:r>
            <a:r>
              <a:rPr lang="en-US" b="1" dirty="0">
                <a:solidFill>
                  <a:srgbClr val="FFFFFF"/>
                </a:solidFill>
                <a:ea typeface="+mn-lt"/>
                <a:cs typeface="+mn-lt"/>
              </a:rPr>
              <a:t> </a:t>
            </a:r>
            <a:r>
              <a:rPr lang="en-US" b="1" dirty="0" err="1">
                <a:solidFill>
                  <a:srgbClr val="FFFFFF"/>
                </a:solidFill>
                <a:ea typeface="+mn-lt"/>
                <a:cs typeface="+mn-lt"/>
              </a:rPr>
              <a:t>foghlaim</a:t>
            </a:r>
            <a:r>
              <a:rPr lang="en-US" b="1" dirty="0">
                <a:solidFill>
                  <a:srgbClr val="FFFFFF"/>
                </a:solidFill>
                <a:ea typeface="+mn-lt"/>
                <a:cs typeface="+mn-lt"/>
              </a:rPr>
              <a:t> </a:t>
            </a:r>
            <a:r>
              <a:rPr lang="en-US" b="1" dirty="0" err="1">
                <a:solidFill>
                  <a:srgbClr val="FFFFFF"/>
                </a:solidFill>
                <a:ea typeface="+mn-lt"/>
                <a:cs typeface="+mn-lt"/>
              </a:rPr>
              <a:t>mhór</a:t>
            </a:r>
            <a:r>
              <a:rPr lang="en-US" b="1" dirty="0">
                <a:solidFill>
                  <a:srgbClr val="FFFFFF"/>
                </a:solidFill>
                <a:ea typeface="+mn-lt"/>
                <a:cs typeface="+mn-lt"/>
              </a:rPr>
              <a:t> air </a:t>
            </a:r>
            <a:r>
              <a:rPr lang="en-US" dirty="0" err="1">
                <a:solidFill>
                  <a:srgbClr val="FFFFFF"/>
                </a:solidFill>
                <a:ea typeface="+mn-lt"/>
                <a:cs typeface="+mn-lt"/>
              </a:rPr>
              <a:t>sth</a:t>
            </a:r>
            <a:r>
              <a:rPr lang="en-US" dirty="0">
                <a:solidFill>
                  <a:srgbClr val="FFFFFF"/>
                </a:solidFill>
                <a:ea typeface="+mn-lt"/>
                <a:cs typeface="+mn-lt"/>
              </a:rPr>
              <a:t>. which is difficult to learn</a:t>
            </a:r>
          </a:p>
          <a:p>
            <a:r>
              <a:rPr lang="en-US" b="1" dirty="0" err="1">
                <a:solidFill>
                  <a:srgbClr val="FFFFFF"/>
                </a:solidFill>
                <a:ea typeface="+mn-lt"/>
                <a:cs typeface="+mn-lt"/>
              </a:rPr>
              <a:t>rud</a:t>
            </a:r>
            <a:r>
              <a:rPr lang="en-US" b="1" dirty="0">
                <a:solidFill>
                  <a:srgbClr val="FFFFFF"/>
                </a:solidFill>
                <a:ea typeface="+mn-lt"/>
                <a:cs typeface="+mn-lt"/>
              </a:rPr>
              <a:t> a </a:t>
            </a:r>
            <a:r>
              <a:rPr lang="en-US" b="1" dirty="0" err="1">
                <a:solidFill>
                  <a:srgbClr val="FFFFFF"/>
                </a:solidFill>
                <a:ea typeface="+mn-lt"/>
                <a:cs typeface="+mn-lt"/>
              </a:rPr>
              <a:t>fhoghlaim</a:t>
            </a:r>
            <a:r>
              <a:rPr lang="en-US" b="1" dirty="0">
                <a:solidFill>
                  <a:srgbClr val="FFFFFF"/>
                </a:solidFill>
                <a:ea typeface="+mn-lt"/>
                <a:cs typeface="+mn-lt"/>
              </a:rPr>
              <a:t> </a:t>
            </a:r>
            <a:r>
              <a:rPr lang="en-US" b="1" dirty="0" err="1">
                <a:solidFill>
                  <a:srgbClr val="FFFFFF"/>
                </a:solidFill>
                <a:ea typeface="+mn-lt"/>
                <a:cs typeface="+mn-lt"/>
              </a:rPr>
              <a:t>ar</a:t>
            </a:r>
            <a:r>
              <a:rPr lang="en-US" b="1" dirty="0">
                <a:solidFill>
                  <a:srgbClr val="FFFFFF"/>
                </a:solidFill>
                <a:ea typeface="+mn-lt"/>
                <a:cs typeface="+mn-lt"/>
              </a:rPr>
              <a:t> do </a:t>
            </a:r>
            <a:r>
              <a:rPr lang="en-US" b="1" dirty="0" err="1">
                <a:solidFill>
                  <a:srgbClr val="FFFFFF"/>
                </a:solidFill>
                <a:ea typeface="+mn-lt"/>
                <a:cs typeface="+mn-lt"/>
              </a:rPr>
              <a:t>theanga</a:t>
            </a:r>
            <a:r>
              <a:rPr lang="en-US" b="1" dirty="0">
                <a:solidFill>
                  <a:srgbClr val="FFFFFF"/>
                </a:solidFill>
                <a:ea typeface="+mn-lt"/>
                <a:cs typeface="+mn-lt"/>
              </a:rPr>
              <a:t> </a:t>
            </a:r>
            <a:r>
              <a:rPr lang="en-US" dirty="0">
                <a:solidFill>
                  <a:srgbClr val="FFFFFF"/>
                </a:solidFill>
                <a:ea typeface="+mn-lt"/>
                <a:cs typeface="+mn-lt"/>
              </a:rPr>
              <a:t>to learn </a:t>
            </a:r>
            <a:r>
              <a:rPr lang="en-US" dirty="0" err="1">
                <a:solidFill>
                  <a:srgbClr val="FFFFFF"/>
                </a:solidFill>
                <a:ea typeface="+mn-lt"/>
                <a:cs typeface="+mn-lt"/>
              </a:rPr>
              <a:t>sth</a:t>
            </a:r>
            <a:r>
              <a:rPr lang="en-US" dirty="0">
                <a:solidFill>
                  <a:srgbClr val="FFFFFF"/>
                </a:solidFill>
                <a:ea typeface="+mn-lt"/>
                <a:cs typeface="+mn-lt"/>
              </a:rPr>
              <a:t>. off by heart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8886420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EAE3AD-1398-4688-BE7F-45004600C1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Tuilleadh</a:t>
            </a:r>
            <a:r>
              <a:rPr lang="en-US" dirty="0"/>
              <a:t> mar sin...</a:t>
            </a:r>
            <a:r>
              <a:rPr lang="en-US" dirty="0" err="1"/>
              <a:t>amuigh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5C19B75-6B54-44D1-8637-91669BD3C59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 fontScale="62500" lnSpcReduction="20000"/>
          </a:bodyPr>
          <a:lstStyle/>
          <a:p>
            <a:r>
              <a:rPr lang="en-US" b="1" dirty="0">
                <a:solidFill>
                  <a:srgbClr val="FFFFFF"/>
                </a:solidFill>
                <a:ea typeface="+mn-lt"/>
                <a:cs typeface="+mn-lt"/>
              </a:rPr>
              <a:t>The poor boy is gasping for a drink</a:t>
            </a:r>
          </a:p>
          <a:p>
            <a:pPr marL="0" indent="0">
              <a:buNone/>
            </a:pPr>
            <a:r>
              <a:rPr lang="en-US" b="1" dirty="0" err="1">
                <a:solidFill>
                  <a:srgbClr val="FF0000"/>
                </a:solidFill>
                <a:ea typeface="+mn-lt"/>
                <a:cs typeface="+mn-lt"/>
              </a:rPr>
              <a:t>Tá</a:t>
            </a:r>
            <a:r>
              <a:rPr lang="en-US" b="1" dirty="0">
                <a:solidFill>
                  <a:srgbClr val="FF0000"/>
                </a:solidFill>
                <a:ea typeface="+mn-lt"/>
                <a:cs typeface="+mn-lt"/>
              </a:rPr>
              <a:t> a </a:t>
            </a:r>
            <a:r>
              <a:rPr lang="en-US" b="1" dirty="0" err="1">
                <a:solidFill>
                  <a:srgbClr val="FF0000"/>
                </a:solidFill>
                <a:ea typeface="+mn-lt"/>
                <a:cs typeface="+mn-lt"/>
              </a:rPr>
              <a:t>theanga</a:t>
            </a:r>
            <a:r>
              <a:rPr lang="en-US" b="1" dirty="0">
                <a:solidFill>
                  <a:srgbClr val="FF0000"/>
                </a:solidFill>
                <a:ea typeface="+mn-lt"/>
                <a:cs typeface="+mn-lt"/>
              </a:rPr>
              <a:t> </a:t>
            </a:r>
            <a:r>
              <a:rPr lang="en-US" b="1" dirty="0" err="1">
                <a:solidFill>
                  <a:srgbClr val="00B0F0"/>
                </a:solidFill>
                <a:ea typeface="+mn-lt"/>
                <a:cs typeface="+mn-lt"/>
              </a:rPr>
              <a:t>amuigh</a:t>
            </a:r>
            <a:r>
              <a:rPr lang="en-US" b="1" dirty="0">
                <a:solidFill>
                  <a:srgbClr val="FF0000"/>
                </a:solidFill>
                <a:ea typeface="+mn-lt"/>
                <a:cs typeface="+mn-lt"/>
              </a:rPr>
              <a:t> leis an tart ag an </a:t>
            </a:r>
            <a:r>
              <a:rPr lang="en-US" b="1" dirty="0" err="1">
                <a:solidFill>
                  <a:srgbClr val="FF0000"/>
                </a:solidFill>
                <a:ea typeface="+mn-lt"/>
                <a:cs typeface="+mn-lt"/>
              </a:rPr>
              <a:t>ghasúr</a:t>
            </a:r>
            <a:r>
              <a:rPr lang="en-US" b="1" dirty="0">
                <a:solidFill>
                  <a:srgbClr val="FF0000"/>
                </a:solidFill>
                <a:ea typeface="+mn-lt"/>
                <a:cs typeface="+mn-lt"/>
              </a:rPr>
              <a:t> </a:t>
            </a:r>
            <a:r>
              <a:rPr lang="en-US" b="1" dirty="0" err="1">
                <a:solidFill>
                  <a:srgbClr val="FF0000"/>
                </a:solidFill>
                <a:ea typeface="+mn-lt"/>
                <a:cs typeface="+mn-lt"/>
              </a:rPr>
              <a:t>bhocht</a:t>
            </a:r>
            <a:r>
              <a:rPr lang="en-US" b="1" dirty="0">
                <a:solidFill>
                  <a:srgbClr val="FF0000"/>
                </a:solidFill>
                <a:ea typeface="+mn-lt"/>
                <a:cs typeface="+mn-lt"/>
              </a:rPr>
              <a:t>. </a:t>
            </a:r>
            <a:endParaRPr lang="en-US" dirty="0">
              <a:solidFill>
                <a:srgbClr val="FF0000"/>
              </a:solidFill>
              <a:ea typeface="+mn-lt"/>
              <a:cs typeface="+mn-lt"/>
            </a:endParaRPr>
          </a:p>
          <a:p>
            <a:pPr marL="0" indent="0">
              <a:buNone/>
            </a:pPr>
            <a:r>
              <a:rPr lang="en-US" dirty="0" err="1">
                <a:solidFill>
                  <a:srgbClr val="00B0F0"/>
                </a:solidFill>
                <a:ea typeface="+mn-lt"/>
                <a:cs typeface="+mn-lt"/>
              </a:rPr>
              <a:t>Bhí</a:t>
            </a:r>
            <a:r>
              <a:rPr lang="en-US" dirty="0">
                <a:solidFill>
                  <a:srgbClr val="00B0F0"/>
                </a:solidFill>
                <a:ea typeface="+mn-lt"/>
                <a:cs typeface="+mn-lt"/>
              </a:rPr>
              <a:t> </a:t>
            </a:r>
            <a:r>
              <a:rPr lang="en-US" dirty="0" err="1">
                <a:solidFill>
                  <a:srgbClr val="00B0F0"/>
                </a:solidFill>
                <a:ea typeface="+mn-lt"/>
                <a:cs typeface="+mn-lt"/>
              </a:rPr>
              <a:t>mo</a:t>
            </a:r>
            <a:r>
              <a:rPr lang="en-US" dirty="0">
                <a:solidFill>
                  <a:srgbClr val="00B0F0"/>
                </a:solidFill>
                <a:ea typeface="+mn-lt"/>
                <a:cs typeface="+mn-lt"/>
              </a:rPr>
              <a:t> </a:t>
            </a:r>
            <a:r>
              <a:rPr lang="en-US" dirty="0" err="1">
                <a:solidFill>
                  <a:srgbClr val="00B0F0"/>
                </a:solidFill>
                <a:ea typeface="+mn-lt"/>
                <a:cs typeface="+mn-lt"/>
              </a:rPr>
              <a:t>theanga</a:t>
            </a:r>
            <a:r>
              <a:rPr lang="en-US" dirty="0">
                <a:solidFill>
                  <a:srgbClr val="00B0F0"/>
                </a:solidFill>
                <a:ea typeface="+mn-lt"/>
                <a:cs typeface="+mn-lt"/>
              </a:rPr>
              <a:t> </a:t>
            </a:r>
            <a:r>
              <a:rPr lang="en-US" dirty="0" err="1">
                <a:solidFill>
                  <a:srgbClr val="FF0000"/>
                </a:solidFill>
                <a:ea typeface="+mn-lt"/>
                <a:cs typeface="+mn-lt"/>
              </a:rPr>
              <a:t>amuigh</a:t>
            </a:r>
            <a:r>
              <a:rPr lang="en-US" dirty="0">
                <a:solidFill>
                  <a:srgbClr val="00B0F0"/>
                </a:solidFill>
                <a:ea typeface="+mn-lt"/>
                <a:cs typeface="+mn-lt"/>
              </a:rPr>
              <a:t> </a:t>
            </a:r>
            <a:r>
              <a:rPr lang="en-US" dirty="0" err="1">
                <a:solidFill>
                  <a:srgbClr val="00B0F0"/>
                </a:solidFill>
                <a:ea typeface="+mn-lt"/>
                <a:cs typeface="+mn-lt"/>
              </a:rPr>
              <a:t>agam</a:t>
            </a:r>
            <a:r>
              <a:rPr lang="en-US" dirty="0">
                <a:solidFill>
                  <a:srgbClr val="00B0F0"/>
                </a:solidFill>
                <a:ea typeface="+mn-lt"/>
                <a:cs typeface="+mn-lt"/>
              </a:rPr>
              <a:t>)</a:t>
            </a:r>
          </a:p>
          <a:p>
            <a:pPr marL="0" indent="0">
              <a:buNone/>
            </a:pPr>
            <a:r>
              <a:rPr lang="en-US" b="1" dirty="0" err="1">
                <a:solidFill>
                  <a:srgbClr val="00B0F0"/>
                </a:solidFill>
                <a:ea typeface="+mn-lt"/>
                <a:cs typeface="+mn-lt"/>
              </a:rPr>
              <a:t>Rugadh</a:t>
            </a:r>
            <a:r>
              <a:rPr lang="en-US" b="1" dirty="0">
                <a:solidFill>
                  <a:srgbClr val="00B0F0"/>
                </a:solidFill>
                <a:ea typeface="+mn-lt"/>
                <a:cs typeface="+mn-lt"/>
              </a:rPr>
              <a:t> </a:t>
            </a:r>
            <a:r>
              <a:rPr lang="en-US" b="1" dirty="0" err="1">
                <a:solidFill>
                  <a:srgbClr val="FF0000"/>
                </a:solidFill>
                <a:ea typeface="+mn-lt"/>
                <a:cs typeface="+mn-lt"/>
              </a:rPr>
              <a:t>amuigh</a:t>
            </a:r>
            <a:r>
              <a:rPr lang="en-US" b="1" dirty="0">
                <a:solidFill>
                  <a:srgbClr val="00B0F0"/>
                </a:solidFill>
                <a:ea typeface="+mn-lt"/>
                <a:cs typeface="+mn-lt"/>
              </a:rPr>
              <a:t> air </a:t>
            </a:r>
            <a:r>
              <a:rPr lang="en-US" b="1" dirty="0">
                <a:solidFill>
                  <a:srgbClr val="FFFFFF"/>
                </a:solidFill>
                <a:ea typeface="+mn-lt"/>
                <a:cs typeface="+mn-lt"/>
              </a:rPr>
              <a:t>(caught on the wrong foot) </a:t>
            </a:r>
            <a:endParaRPr lang="en-US" dirty="0">
              <a:solidFill>
                <a:srgbClr val="FFFFFF"/>
              </a:solidFill>
              <a:ea typeface="+mn-lt"/>
              <a:cs typeface="+mn-lt"/>
            </a:endParaRPr>
          </a:p>
          <a:p>
            <a:pPr marL="0" indent="0">
              <a:buNone/>
            </a:pPr>
            <a:r>
              <a:rPr lang="en-US" b="1" dirty="0">
                <a:solidFill>
                  <a:srgbClr val="FFFFFF"/>
                </a:solidFill>
                <a:ea typeface="+mn-lt"/>
                <a:cs typeface="+mn-lt"/>
              </a:rPr>
              <a:t>Get outside Rang 8A/get in there Rang 8A</a:t>
            </a:r>
            <a:endParaRPr lang="en-US" dirty="0">
              <a:solidFill>
                <a:srgbClr val="FFFFFF"/>
              </a:solidFill>
              <a:ea typeface="+mn-lt"/>
              <a:cs typeface="+mn-lt"/>
            </a:endParaRPr>
          </a:p>
          <a:p>
            <a:r>
              <a:rPr lang="en-US" b="1" dirty="0" err="1">
                <a:solidFill>
                  <a:srgbClr val="00B0F0"/>
                </a:solidFill>
                <a:ea typeface="+mn-lt"/>
                <a:cs typeface="+mn-lt"/>
              </a:rPr>
              <a:t>Bígí</a:t>
            </a:r>
            <a:r>
              <a:rPr lang="en-US" b="1" dirty="0">
                <a:solidFill>
                  <a:srgbClr val="00B0F0"/>
                </a:solidFill>
                <a:ea typeface="+mn-lt"/>
                <a:cs typeface="+mn-lt"/>
              </a:rPr>
              <a:t> </a:t>
            </a:r>
            <a:r>
              <a:rPr lang="en-US" b="1" dirty="0" err="1">
                <a:solidFill>
                  <a:srgbClr val="FF0000"/>
                </a:solidFill>
                <a:ea typeface="+mn-lt"/>
                <a:cs typeface="+mn-lt"/>
              </a:rPr>
              <a:t>amuigh</a:t>
            </a:r>
            <a:r>
              <a:rPr lang="en-US" b="1" dirty="0">
                <a:solidFill>
                  <a:srgbClr val="00B0F0"/>
                </a:solidFill>
                <a:ea typeface="+mn-lt"/>
                <a:cs typeface="+mn-lt"/>
              </a:rPr>
              <a:t> a Rang 8A/</a:t>
            </a:r>
            <a:r>
              <a:rPr lang="en-US" b="1" dirty="0" err="1">
                <a:solidFill>
                  <a:srgbClr val="00B0F0"/>
                </a:solidFill>
                <a:ea typeface="+mn-lt"/>
                <a:cs typeface="+mn-lt"/>
              </a:rPr>
              <a:t>Bígí</a:t>
            </a:r>
            <a:r>
              <a:rPr lang="en-US" b="1" dirty="0">
                <a:solidFill>
                  <a:srgbClr val="00B0F0"/>
                </a:solidFill>
                <a:ea typeface="+mn-lt"/>
                <a:cs typeface="+mn-lt"/>
              </a:rPr>
              <a:t> </a:t>
            </a:r>
            <a:r>
              <a:rPr lang="en-US" b="1" dirty="0" err="1">
                <a:solidFill>
                  <a:srgbClr val="FF0000"/>
                </a:solidFill>
                <a:ea typeface="+mn-lt"/>
                <a:cs typeface="+mn-lt"/>
              </a:rPr>
              <a:t>istigh</a:t>
            </a:r>
            <a:r>
              <a:rPr lang="en-US" b="1" dirty="0">
                <a:solidFill>
                  <a:srgbClr val="00B0F0"/>
                </a:solidFill>
                <a:ea typeface="+mn-lt"/>
                <a:cs typeface="+mn-lt"/>
              </a:rPr>
              <a:t> a Rang 8a</a:t>
            </a:r>
            <a:endParaRPr lang="en-US" dirty="0">
              <a:solidFill>
                <a:srgbClr val="00B0F0"/>
              </a:solidFill>
              <a:ea typeface="+mn-lt"/>
              <a:cs typeface="+mn-lt"/>
            </a:endParaRPr>
          </a:p>
          <a:p>
            <a:endParaRPr lang="en-US" dirty="0">
              <a:ea typeface="+mn-lt"/>
              <a:cs typeface="+mn-lt"/>
            </a:endParaRPr>
          </a:p>
          <a:p>
            <a:r>
              <a:rPr lang="en-US" b="1" dirty="0">
                <a:solidFill>
                  <a:srgbClr val="FFFFFF"/>
                </a:solidFill>
                <a:ea typeface="+mn-lt"/>
                <a:cs typeface="+mn-lt"/>
              </a:rPr>
              <a:t>He was singing his heart out in the corridor.</a:t>
            </a:r>
            <a:endParaRPr lang="en-US" dirty="0">
              <a:solidFill>
                <a:srgbClr val="FFFFFF"/>
              </a:solidFill>
              <a:ea typeface="+mn-lt"/>
              <a:cs typeface="+mn-lt"/>
            </a:endParaRPr>
          </a:p>
          <a:p>
            <a:r>
              <a:rPr lang="en-US" b="1" dirty="0" err="1">
                <a:solidFill>
                  <a:srgbClr val="00B0F0"/>
                </a:solidFill>
                <a:ea typeface="+mn-lt"/>
                <a:cs typeface="+mn-lt"/>
              </a:rPr>
              <a:t>Bhí</a:t>
            </a:r>
            <a:r>
              <a:rPr lang="en-US" b="1" dirty="0">
                <a:solidFill>
                  <a:srgbClr val="00B0F0"/>
                </a:solidFill>
                <a:ea typeface="+mn-lt"/>
                <a:cs typeface="+mn-lt"/>
              </a:rPr>
              <a:t> </a:t>
            </a:r>
            <a:r>
              <a:rPr lang="en-US" b="1" dirty="0" err="1">
                <a:solidFill>
                  <a:srgbClr val="00B0F0"/>
                </a:solidFill>
                <a:ea typeface="+mn-lt"/>
                <a:cs typeface="+mn-lt"/>
              </a:rPr>
              <a:t>sé</a:t>
            </a:r>
            <a:r>
              <a:rPr lang="en-US" b="1" dirty="0">
                <a:solidFill>
                  <a:srgbClr val="00B0F0"/>
                </a:solidFill>
                <a:ea typeface="+mn-lt"/>
                <a:cs typeface="+mn-lt"/>
              </a:rPr>
              <a:t> </a:t>
            </a:r>
            <a:r>
              <a:rPr lang="en-US" b="1" dirty="0">
                <a:solidFill>
                  <a:srgbClr val="FF0000"/>
                </a:solidFill>
                <a:ea typeface="+mn-lt"/>
                <a:cs typeface="+mn-lt"/>
              </a:rPr>
              <a:t>ag cur a </a:t>
            </a:r>
            <a:r>
              <a:rPr lang="en-US" b="1" dirty="0" err="1">
                <a:solidFill>
                  <a:srgbClr val="FF0000"/>
                </a:solidFill>
                <a:ea typeface="+mn-lt"/>
                <a:cs typeface="+mn-lt"/>
              </a:rPr>
              <a:t>chroí</a:t>
            </a:r>
            <a:r>
              <a:rPr lang="en-US" b="1" dirty="0">
                <a:solidFill>
                  <a:srgbClr val="FF0000"/>
                </a:solidFill>
                <a:ea typeface="+mn-lt"/>
                <a:cs typeface="+mn-lt"/>
              </a:rPr>
              <a:t> </a:t>
            </a:r>
            <a:r>
              <a:rPr lang="en-US" b="1" dirty="0" err="1">
                <a:solidFill>
                  <a:srgbClr val="FF0000"/>
                </a:solidFill>
                <a:ea typeface="+mn-lt"/>
                <a:cs typeface="+mn-lt"/>
              </a:rPr>
              <a:t>amach</a:t>
            </a:r>
            <a:r>
              <a:rPr lang="en-US" b="1" dirty="0">
                <a:solidFill>
                  <a:srgbClr val="FF0000"/>
                </a:solidFill>
                <a:ea typeface="+mn-lt"/>
                <a:cs typeface="+mn-lt"/>
              </a:rPr>
              <a:t> ag </a:t>
            </a:r>
            <a:r>
              <a:rPr lang="en-US" b="1" dirty="0" err="1">
                <a:solidFill>
                  <a:srgbClr val="FF0000"/>
                </a:solidFill>
                <a:ea typeface="+mn-lt"/>
                <a:cs typeface="+mn-lt"/>
              </a:rPr>
              <a:t>ceol</a:t>
            </a:r>
            <a:r>
              <a:rPr lang="en-US" b="1" dirty="0">
                <a:solidFill>
                  <a:srgbClr val="00B0F0"/>
                </a:solidFill>
                <a:ea typeface="+mn-lt"/>
                <a:cs typeface="+mn-lt"/>
              </a:rPr>
              <a:t> sa </a:t>
            </a:r>
            <a:r>
              <a:rPr lang="en-US" b="1" dirty="0" err="1">
                <a:solidFill>
                  <a:srgbClr val="00B0F0"/>
                </a:solidFill>
                <a:ea typeface="+mn-lt"/>
                <a:cs typeface="+mn-lt"/>
              </a:rPr>
              <a:t>dorchla</a:t>
            </a:r>
            <a:r>
              <a:rPr lang="en-US" b="1" dirty="0">
                <a:solidFill>
                  <a:srgbClr val="00B0F0"/>
                </a:solidFill>
                <a:ea typeface="+mn-lt"/>
                <a:cs typeface="+mn-lt"/>
              </a:rPr>
              <a:t>.</a:t>
            </a:r>
            <a:endParaRPr lang="en-US" dirty="0">
              <a:solidFill>
                <a:srgbClr val="00B0F0"/>
              </a:solidFill>
              <a:ea typeface="+mn-lt"/>
              <a:cs typeface="+mn-lt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896039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A54D78-C58F-4EFF-AFDC-43E4177C96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7C2DDB2-CE70-4AFE-9565-F9385ABAFC4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 fontScale="77500" lnSpcReduction="20000"/>
          </a:bodyPr>
          <a:lstStyle/>
          <a:p>
            <a:r>
              <a:rPr lang="en-US" b="1" dirty="0">
                <a:solidFill>
                  <a:srgbClr val="FFFFFF"/>
                </a:solidFill>
                <a:ea typeface="+mn-lt"/>
                <a:cs typeface="+mn-lt"/>
              </a:rPr>
              <a:t>By the way, who told you all to start writing yet?</a:t>
            </a:r>
            <a:endParaRPr lang="en-US" dirty="0">
              <a:solidFill>
                <a:srgbClr val="FFFFFF"/>
              </a:solidFill>
              <a:ea typeface="+mn-lt"/>
              <a:cs typeface="+mn-lt"/>
            </a:endParaRPr>
          </a:p>
          <a:p>
            <a:pPr marL="0" indent="0">
              <a:buNone/>
            </a:pPr>
            <a:r>
              <a:rPr lang="en-US" b="1" i="1" dirty="0" err="1">
                <a:solidFill>
                  <a:srgbClr val="FF0000"/>
                </a:solidFill>
                <a:ea typeface="+mn-lt"/>
                <a:cs typeface="+mn-lt"/>
              </a:rPr>
              <a:t>Dála</a:t>
            </a:r>
            <a:r>
              <a:rPr lang="en-US" b="1" i="1" dirty="0">
                <a:solidFill>
                  <a:srgbClr val="FF0000"/>
                </a:solidFill>
                <a:ea typeface="+mn-lt"/>
                <a:cs typeface="+mn-lt"/>
              </a:rPr>
              <a:t> an </a:t>
            </a:r>
            <a:r>
              <a:rPr lang="en-US" b="1" i="1" dirty="0" err="1">
                <a:solidFill>
                  <a:srgbClr val="FF0000"/>
                </a:solidFill>
                <a:ea typeface="+mn-lt"/>
                <a:cs typeface="+mn-lt"/>
              </a:rPr>
              <a:t>scéil</a:t>
            </a:r>
            <a:r>
              <a:rPr lang="en-US" b="1" i="1" dirty="0">
                <a:solidFill>
                  <a:srgbClr val="FF0000"/>
                </a:solidFill>
                <a:ea typeface="+mn-lt"/>
                <a:cs typeface="+mn-lt"/>
              </a:rPr>
              <a:t>,</a:t>
            </a:r>
            <a:r>
              <a:rPr lang="en-US" b="1" i="1" dirty="0">
                <a:solidFill>
                  <a:srgbClr val="FFFFFF"/>
                </a:solidFill>
                <a:ea typeface="+mn-lt"/>
                <a:cs typeface="+mn-lt"/>
              </a:rPr>
              <a:t> </a:t>
            </a:r>
            <a:r>
              <a:rPr lang="en-US" b="1" i="1" dirty="0" err="1">
                <a:solidFill>
                  <a:srgbClr val="FFFFFF"/>
                </a:solidFill>
                <a:ea typeface="+mn-lt"/>
                <a:cs typeface="+mn-lt"/>
              </a:rPr>
              <a:t>cé</a:t>
            </a:r>
            <a:r>
              <a:rPr lang="en-US" b="1" i="1" dirty="0">
                <a:solidFill>
                  <a:srgbClr val="FFFFFF"/>
                </a:solidFill>
                <a:ea typeface="+mn-lt"/>
                <a:cs typeface="+mn-lt"/>
              </a:rPr>
              <a:t> a </a:t>
            </a:r>
            <a:r>
              <a:rPr lang="en-US" b="1" i="1" dirty="0" err="1">
                <a:solidFill>
                  <a:srgbClr val="FFFFFF"/>
                </a:solidFill>
                <a:ea typeface="+mn-lt"/>
                <a:cs typeface="+mn-lt"/>
              </a:rPr>
              <a:t>dúirt</a:t>
            </a:r>
            <a:r>
              <a:rPr lang="en-US" b="1" i="1" dirty="0">
                <a:solidFill>
                  <a:srgbClr val="FFFFFF"/>
                </a:solidFill>
                <a:ea typeface="+mn-lt"/>
                <a:cs typeface="+mn-lt"/>
              </a:rPr>
              <a:t> </a:t>
            </a:r>
            <a:r>
              <a:rPr lang="en-US" b="1" i="1" dirty="0" err="1">
                <a:solidFill>
                  <a:srgbClr val="FFFFFF"/>
                </a:solidFill>
                <a:ea typeface="+mn-lt"/>
                <a:cs typeface="+mn-lt"/>
              </a:rPr>
              <a:t>libh</a:t>
            </a:r>
            <a:r>
              <a:rPr lang="en-US" b="1" i="1" dirty="0">
                <a:solidFill>
                  <a:srgbClr val="FFFFFF"/>
                </a:solidFill>
                <a:ea typeface="+mn-lt"/>
                <a:cs typeface="+mn-lt"/>
              </a:rPr>
              <a:t> </a:t>
            </a:r>
            <a:r>
              <a:rPr lang="en-US" b="1" i="1" dirty="0" err="1">
                <a:solidFill>
                  <a:srgbClr val="FFFFFF"/>
                </a:solidFill>
                <a:ea typeface="+mn-lt"/>
                <a:cs typeface="+mn-lt"/>
              </a:rPr>
              <a:t>uilig</a:t>
            </a:r>
            <a:r>
              <a:rPr lang="en-US" b="1" i="1" dirty="0">
                <a:solidFill>
                  <a:srgbClr val="FFFFFF"/>
                </a:solidFill>
                <a:ea typeface="+mn-lt"/>
                <a:cs typeface="+mn-lt"/>
              </a:rPr>
              <a:t> </a:t>
            </a:r>
            <a:r>
              <a:rPr lang="en-US" b="1" i="1" dirty="0" err="1">
                <a:solidFill>
                  <a:srgbClr val="FFFFFF"/>
                </a:solidFill>
                <a:ea typeface="+mn-lt"/>
                <a:cs typeface="+mn-lt"/>
              </a:rPr>
              <a:t>toiseacht</a:t>
            </a:r>
            <a:r>
              <a:rPr lang="en-US" b="1" i="1" dirty="0">
                <a:solidFill>
                  <a:srgbClr val="FFFFFF"/>
                </a:solidFill>
                <a:ea typeface="+mn-lt"/>
                <a:cs typeface="+mn-lt"/>
              </a:rPr>
              <a:t> a </a:t>
            </a:r>
            <a:r>
              <a:rPr lang="en-US" b="1" i="1" dirty="0" err="1">
                <a:solidFill>
                  <a:srgbClr val="FFFFFF"/>
                </a:solidFill>
                <a:ea typeface="+mn-lt"/>
                <a:cs typeface="+mn-lt"/>
              </a:rPr>
              <a:t>scríobh</a:t>
            </a:r>
            <a:r>
              <a:rPr lang="en-US" b="1" i="1" dirty="0">
                <a:solidFill>
                  <a:srgbClr val="FFFFFF"/>
                </a:solidFill>
                <a:ea typeface="+mn-lt"/>
                <a:cs typeface="+mn-lt"/>
              </a:rPr>
              <a:t> go </a:t>
            </a:r>
            <a:r>
              <a:rPr lang="en-US" b="1" i="1" dirty="0" err="1">
                <a:solidFill>
                  <a:srgbClr val="FFFFFF"/>
                </a:solidFill>
                <a:ea typeface="+mn-lt"/>
                <a:cs typeface="+mn-lt"/>
              </a:rPr>
              <a:t>fóill</a:t>
            </a:r>
            <a:r>
              <a:rPr lang="en-US" b="1" i="1" dirty="0">
                <a:solidFill>
                  <a:srgbClr val="FFFFFF"/>
                </a:solidFill>
                <a:ea typeface="+mn-lt"/>
                <a:cs typeface="+mn-lt"/>
              </a:rPr>
              <a:t>?</a:t>
            </a:r>
            <a:endParaRPr lang="en-US" dirty="0">
              <a:solidFill>
                <a:srgbClr val="FFFFFF"/>
              </a:solidFill>
              <a:ea typeface="+mn-lt"/>
              <a:cs typeface="+mn-lt"/>
            </a:endParaRPr>
          </a:p>
          <a:p>
            <a:endParaRPr lang="en-US" dirty="0">
              <a:ea typeface="+mn-lt"/>
              <a:cs typeface="+mn-lt"/>
            </a:endParaRPr>
          </a:p>
          <a:p>
            <a:r>
              <a:rPr lang="en-US" b="1" dirty="0">
                <a:solidFill>
                  <a:srgbClr val="FFFFFF"/>
                </a:solidFill>
                <a:ea typeface="+mn-lt"/>
                <a:cs typeface="+mn-lt"/>
              </a:rPr>
              <a:t>Is there any sign of you doing that work?</a:t>
            </a:r>
            <a:endParaRPr lang="en-US" dirty="0">
              <a:solidFill>
                <a:srgbClr val="FFFFFF"/>
              </a:solidFill>
              <a:ea typeface="+mn-lt"/>
              <a:cs typeface="+mn-lt"/>
            </a:endParaRPr>
          </a:p>
          <a:p>
            <a:pPr marL="0" indent="0">
              <a:buNone/>
            </a:pPr>
            <a:r>
              <a:rPr lang="en-US" b="1" i="1" dirty="0">
                <a:solidFill>
                  <a:srgbClr val="FF0000"/>
                </a:solidFill>
                <a:ea typeface="+mn-lt"/>
                <a:cs typeface="+mn-lt"/>
              </a:rPr>
              <a:t>An </a:t>
            </a:r>
            <a:r>
              <a:rPr lang="en-US" b="1" i="1" dirty="0" err="1">
                <a:solidFill>
                  <a:srgbClr val="FF0000"/>
                </a:solidFill>
                <a:ea typeface="+mn-lt"/>
                <a:cs typeface="+mn-lt"/>
              </a:rPr>
              <a:t>bhfuil</a:t>
            </a:r>
            <a:r>
              <a:rPr lang="en-US" b="1" i="1" dirty="0">
                <a:solidFill>
                  <a:srgbClr val="FF0000"/>
                </a:solidFill>
                <a:ea typeface="+mn-lt"/>
                <a:cs typeface="+mn-lt"/>
              </a:rPr>
              <a:t> </a:t>
            </a:r>
            <a:r>
              <a:rPr lang="en-US" b="1" i="1" dirty="0" err="1">
                <a:solidFill>
                  <a:srgbClr val="FF0000"/>
                </a:solidFill>
                <a:ea typeface="+mn-lt"/>
                <a:cs typeface="+mn-lt"/>
              </a:rPr>
              <a:t>iomrá</a:t>
            </a:r>
            <a:r>
              <a:rPr lang="en-US" b="1" i="1" dirty="0">
                <a:solidFill>
                  <a:srgbClr val="FF0000"/>
                </a:solidFill>
                <a:ea typeface="+mn-lt"/>
                <a:cs typeface="+mn-lt"/>
              </a:rPr>
              <a:t> </a:t>
            </a:r>
            <a:r>
              <a:rPr lang="en-US" b="1" i="1" dirty="0" err="1">
                <a:solidFill>
                  <a:srgbClr val="FF0000"/>
                </a:solidFill>
                <a:ea typeface="+mn-lt"/>
                <a:cs typeface="+mn-lt"/>
              </a:rPr>
              <a:t>ar</a:t>
            </a:r>
            <a:r>
              <a:rPr lang="en-US" b="1" i="1" dirty="0">
                <a:solidFill>
                  <a:srgbClr val="FF0000"/>
                </a:solidFill>
                <a:ea typeface="+mn-lt"/>
                <a:cs typeface="+mn-lt"/>
              </a:rPr>
              <a:t> </a:t>
            </a:r>
            <a:r>
              <a:rPr lang="en-US" b="1" i="1" dirty="0" err="1">
                <a:solidFill>
                  <a:srgbClr val="FF0000"/>
                </a:solidFill>
                <a:ea typeface="+mn-lt"/>
                <a:cs typeface="+mn-lt"/>
              </a:rPr>
              <a:t>bith</a:t>
            </a:r>
            <a:r>
              <a:rPr lang="en-US" b="1" i="1" dirty="0">
                <a:solidFill>
                  <a:srgbClr val="FF0000"/>
                </a:solidFill>
                <a:ea typeface="+mn-lt"/>
                <a:cs typeface="+mn-lt"/>
              </a:rPr>
              <a:t> </a:t>
            </a:r>
            <a:r>
              <a:rPr lang="en-US" b="1" i="1" dirty="0" err="1">
                <a:solidFill>
                  <a:srgbClr val="FF0000"/>
                </a:solidFill>
                <a:ea typeface="+mn-lt"/>
                <a:cs typeface="+mn-lt"/>
              </a:rPr>
              <a:t>agat</a:t>
            </a:r>
            <a:r>
              <a:rPr lang="en-US" b="1" i="1" dirty="0">
                <a:solidFill>
                  <a:srgbClr val="FFFFFF"/>
                </a:solidFill>
                <a:ea typeface="+mn-lt"/>
                <a:cs typeface="+mn-lt"/>
              </a:rPr>
              <a:t> an </a:t>
            </a:r>
            <a:r>
              <a:rPr lang="en-US" b="1" i="1" dirty="0" err="1">
                <a:solidFill>
                  <a:srgbClr val="FFFFFF"/>
                </a:solidFill>
                <a:ea typeface="+mn-lt"/>
                <a:cs typeface="+mn-lt"/>
              </a:rPr>
              <a:t>obair</a:t>
            </a:r>
            <a:r>
              <a:rPr lang="en-US" b="1" i="1" dirty="0">
                <a:solidFill>
                  <a:srgbClr val="FFFFFF"/>
                </a:solidFill>
                <a:ea typeface="+mn-lt"/>
                <a:cs typeface="+mn-lt"/>
              </a:rPr>
              <a:t> sin a </a:t>
            </a:r>
            <a:r>
              <a:rPr lang="en-US" b="1" i="1" dirty="0" err="1">
                <a:solidFill>
                  <a:srgbClr val="FFFFFF"/>
                </a:solidFill>
                <a:ea typeface="+mn-lt"/>
                <a:cs typeface="+mn-lt"/>
              </a:rPr>
              <a:t>dhéanamh</a:t>
            </a:r>
            <a:r>
              <a:rPr lang="en-US" b="1" i="1" dirty="0">
                <a:solidFill>
                  <a:srgbClr val="FFFFFF"/>
                </a:solidFill>
                <a:ea typeface="+mn-lt"/>
                <a:cs typeface="+mn-lt"/>
              </a:rPr>
              <a:t>?</a:t>
            </a:r>
            <a:endParaRPr lang="en-US" dirty="0">
              <a:solidFill>
                <a:srgbClr val="FFFFFF"/>
              </a:solidFill>
              <a:ea typeface="+mn-lt"/>
              <a:cs typeface="+mn-lt"/>
            </a:endParaRPr>
          </a:p>
          <a:p>
            <a:endParaRPr lang="en-US" dirty="0">
              <a:ea typeface="+mn-lt"/>
              <a:cs typeface="+mn-lt"/>
            </a:endParaRPr>
          </a:p>
          <a:p>
            <a:r>
              <a:rPr lang="en-US" b="1" dirty="0">
                <a:solidFill>
                  <a:srgbClr val="FFFFFF"/>
                </a:solidFill>
                <a:ea typeface="+mn-lt"/>
                <a:cs typeface="+mn-lt"/>
              </a:rPr>
              <a:t>You have no intention of doing it!</a:t>
            </a:r>
            <a:endParaRPr lang="en-US" dirty="0">
              <a:solidFill>
                <a:srgbClr val="FFFFFF"/>
              </a:solidFill>
              <a:ea typeface="+mn-lt"/>
              <a:cs typeface="+mn-lt"/>
            </a:endParaRPr>
          </a:p>
          <a:p>
            <a:pPr marL="0" indent="0">
              <a:buNone/>
            </a:pPr>
            <a:r>
              <a:rPr lang="en-US" b="1" i="1" dirty="0" err="1">
                <a:solidFill>
                  <a:srgbClr val="FF0000"/>
                </a:solidFill>
                <a:ea typeface="+mn-lt"/>
                <a:cs typeface="+mn-lt"/>
              </a:rPr>
              <a:t>Níl</a:t>
            </a:r>
            <a:r>
              <a:rPr lang="en-US" b="1" i="1" dirty="0">
                <a:solidFill>
                  <a:srgbClr val="FF0000"/>
                </a:solidFill>
                <a:ea typeface="+mn-lt"/>
                <a:cs typeface="+mn-lt"/>
              </a:rPr>
              <a:t> </a:t>
            </a:r>
            <a:r>
              <a:rPr lang="en-US" b="1" i="1" dirty="0" err="1">
                <a:solidFill>
                  <a:srgbClr val="FF0000"/>
                </a:solidFill>
                <a:ea typeface="+mn-lt"/>
                <a:cs typeface="+mn-lt"/>
              </a:rPr>
              <a:t>lá</a:t>
            </a:r>
            <a:r>
              <a:rPr lang="en-US" b="1" i="1" dirty="0">
                <a:solidFill>
                  <a:srgbClr val="FF0000"/>
                </a:solidFill>
                <a:ea typeface="+mn-lt"/>
                <a:cs typeface="+mn-lt"/>
              </a:rPr>
              <a:t> </a:t>
            </a:r>
            <a:r>
              <a:rPr lang="en-US" b="1" i="1" dirty="0" err="1">
                <a:solidFill>
                  <a:srgbClr val="FF0000"/>
                </a:solidFill>
                <a:ea typeface="+mn-lt"/>
                <a:cs typeface="+mn-lt"/>
              </a:rPr>
              <a:t>iomrá</a:t>
            </a:r>
            <a:r>
              <a:rPr lang="en-US" b="1" i="1" dirty="0">
                <a:solidFill>
                  <a:srgbClr val="FF0000"/>
                </a:solidFill>
                <a:ea typeface="+mn-lt"/>
                <a:cs typeface="+mn-lt"/>
              </a:rPr>
              <a:t>/</a:t>
            </a:r>
            <a:r>
              <a:rPr lang="en-US" b="1" i="1" dirty="0" err="1">
                <a:solidFill>
                  <a:srgbClr val="FF0000"/>
                </a:solidFill>
                <a:ea typeface="+mn-lt"/>
                <a:cs typeface="+mn-lt"/>
              </a:rPr>
              <a:t>lá</a:t>
            </a:r>
            <a:r>
              <a:rPr lang="en-US" b="1" i="1" dirty="0">
                <a:solidFill>
                  <a:srgbClr val="FF0000"/>
                </a:solidFill>
                <a:ea typeface="+mn-lt"/>
                <a:cs typeface="+mn-lt"/>
              </a:rPr>
              <a:t> </a:t>
            </a:r>
            <a:r>
              <a:rPr lang="en-US" b="1" i="1" dirty="0" err="1">
                <a:solidFill>
                  <a:srgbClr val="FF0000"/>
                </a:solidFill>
                <a:ea typeface="+mn-lt"/>
                <a:cs typeface="+mn-lt"/>
              </a:rPr>
              <a:t>rúin</a:t>
            </a:r>
            <a:r>
              <a:rPr lang="en-US" b="1" i="1" dirty="0">
                <a:solidFill>
                  <a:srgbClr val="FF0000"/>
                </a:solidFill>
                <a:ea typeface="+mn-lt"/>
                <a:cs typeface="+mn-lt"/>
              </a:rPr>
              <a:t> </a:t>
            </a:r>
            <a:r>
              <a:rPr lang="en-US" b="1" i="1" dirty="0" err="1">
                <a:solidFill>
                  <a:srgbClr val="FF0000"/>
                </a:solidFill>
                <a:ea typeface="+mn-lt"/>
                <a:cs typeface="+mn-lt"/>
              </a:rPr>
              <a:t>agat</a:t>
            </a:r>
            <a:r>
              <a:rPr lang="en-US" b="1" i="1" dirty="0">
                <a:solidFill>
                  <a:srgbClr val="FF0000"/>
                </a:solidFill>
                <a:ea typeface="+mn-lt"/>
                <a:cs typeface="+mn-lt"/>
              </a:rPr>
              <a:t> é</a:t>
            </a:r>
            <a:r>
              <a:rPr lang="en-US" b="1" i="1" dirty="0">
                <a:solidFill>
                  <a:srgbClr val="FFFFFF"/>
                </a:solidFill>
                <a:ea typeface="+mn-lt"/>
                <a:cs typeface="+mn-lt"/>
              </a:rPr>
              <a:t> a </a:t>
            </a:r>
            <a:r>
              <a:rPr lang="en-US" b="1" i="1" dirty="0" err="1">
                <a:solidFill>
                  <a:srgbClr val="FFFFFF"/>
                </a:solidFill>
                <a:ea typeface="+mn-lt"/>
                <a:cs typeface="+mn-lt"/>
              </a:rPr>
              <a:t>dhéanamh</a:t>
            </a:r>
            <a:r>
              <a:rPr lang="en-US" b="1" i="1" dirty="0">
                <a:solidFill>
                  <a:srgbClr val="FFFFFF"/>
                </a:solidFill>
                <a:ea typeface="+mn-lt"/>
                <a:cs typeface="+mn-lt"/>
              </a:rPr>
              <a:t>!</a:t>
            </a:r>
            <a:endParaRPr lang="en-US" dirty="0">
              <a:solidFill>
                <a:srgbClr val="FFFFFF"/>
              </a:solidFill>
              <a:ea typeface="+mn-lt"/>
              <a:cs typeface="+mn-lt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1475898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9A67A5-4F85-4F2D-BA64-A152089DE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Tá</a:t>
            </a:r>
            <a:r>
              <a:rPr lang="en-US" dirty="0"/>
              <a:t> </a:t>
            </a:r>
            <a:r>
              <a:rPr lang="en-US" dirty="0" err="1"/>
              <a:t>mé</a:t>
            </a:r>
            <a:r>
              <a:rPr lang="en-US" dirty="0"/>
              <a:t> ag </a:t>
            </a:r>
            <a:r>
              <a:rPr lang="en-US" dirty="0" err="1"/>
              <a:t>dul</a:t>
            </a:r>
            <a:r>
              <a:rPr lang="en-US" dirty="0"/>
              <a:t> a.....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7BAB67A-6B74-4871-84C9-FBD014164CB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 fontScale="77500" lnSpcReduction="20000"/>
          </a:bodyPr>
          <a:lstStyle/>
          <a:p>
            <a:r>
              <a:rPr lang="en-US" b="1" i="1" dirty="0" err="1">
                <a:solidFill>
                  <a:srgbClr val="FFFFFF"/>
                </a:solidFill>
                <a:ea typeface="+mn-lt"/>
                <a:cs typeface="+mn-lt"/>
              </a:rPr>
              <a:t>Tá</a:t>
            </a:r>
            <a:r>
              <a:rPr lang="en-US" b="1" i="1" dirty="0">
                <a:solidFill>
                  <a:srgbClr val="FFFFFF"/>
                </a:solidFill>
                <a:ea typeface="+mn-lt"/>
                <a:cs typeface="+mn-lt"/>
              </a:rPr>
              <a:t> </a:t>
            </a:r>
            <a:r>
              <a:rPr lang="en-US" b="1" i="1" dirty="0" err="1">
                <a:solidFill>
                  <a:srgbClr val="FFFFFF"/>
                </a:solidFill>
                <a:ea typeface="+mn-lt"/>
                <a:cs typeface="+mn-lt"/>
              </a:rPr>
              <a:t>mé</a:t>
            </a:r>
            <a:r>
              <a:rPr lang="en-US" b="1" i="1" dirty="0">
                <a:solidFill>
                  <a:srgbClr val="FFFFFF"/>
                </a:solidFill>
                <a:ea typeface="+mn-lt"/>
                <a:cs typeface="+mn-lt"/>
              </a:rPr>
              <a:t> </a:t>
            </a:r>
            <a:endParaRPr lang="en-US" dirty="0">
              <a:solidFill>
                <a:srgbClr val="FFFFFF"/>
              </a:solidFill>
              <a:ea typeface="+mn-lt"/>
              <a:cs typeface="+mn-lt"/>
            </a:endParaRPr>
          </a:p>
          <a:p>
            <a:r>
              <a:rPr lang="en-US" b="1" i="1" dirty="0">
                <a:solidFill>
                  <a:srgbClr val="FFFFFF"/>
                </a:solidFill>
                <a:ea typeface="+mn-lt"/>
                <a:cs typeface="+mn-lt"/>
              </a:rPr>
              <a:t>...ag </a:t>
            </a:r>
            <a:r>
              <a:rPr lang="en-US" b="1" i="1" dirty="0" err="1">
                <a:solidFill>
                  <a:srgbClr val="FFFFFF"/>
                </a:solidFill>
                <a:ea typeface="+mn-lt"/>
                <a:cs typeface="+mn-lt"/>
              </a:rPr>
              <a:t>dul</a:t>
            </a:r>
            <a:r>
              <a:rPr lang="en-US" b="1" i="1" dirty="0">
                <a:solidFill>
                  <a:srgbClr val="FFFFFF"/>
                </a:solidFill>
                <a:ea typeface="+mn-lt"/>
                <a:cs typeface="+mn-lt"/>
              </a:rPr>
              <a:t> </a:t>
            </a:r>
            <a:r>
              <a:rPr lang="en-US" b="1" i="1" dirty="0">
                <a:solidFill>
                  <a:srgbClr val="FF0000"/>
                </a:solidFill>
                <a:ea typeface="+mn-lt"/>
                <a:cs typeface="+mn-lt"/>
              </a:rPr>
              <a:t>a </a:t>
            </a:r>
            <a:r>
              <a:rPr lang="en-US" b="1" i="1" dirty="0" err="1">
                <a:solidFill>
                  <a:srgbClr val="FF0000"/>
                </a:solidFill>
                <a:ea typeface="+mn-lt"/>
                <a:cs typeface="+mn-lt"/>
              </a:rPr>
              <a:t>léamh</a:t>
            </a:r>
            <a:r>
              <a:rPr lang="en-US" b="1" i="1" dirty="0">
                <a:solidFill>
                  <a:srgbClr val="FF0000"/>
                </a:solidFill>
                <a:ea typeface="+mn-lt"/>
                <a:cs typeface="+mn-lt"/>
              </a:rPr>
              <a:t> </a:t>
            </a:r>
            <a:r>
              <a:rPr lang="en-US" b="1" i="1" dirty="0" err="1">
                <a:solidFill>
                  <a:srgbClr val="FF0000"/>
                </a:solidFill>
                <a:ea typeface="+mn-lt"/>
                <a:cs typeface="+mn-lt"/>
              </a:rPr>
              <a:t>scéil</a:t>
            </a:r>
            <a:endParaRPr lang="en-US" dirty="0" err="1">
              <a:solidFill>
                <a:srgbClr val="FF0000"/>
              </a:solidFill>
              <a:ea typeface="+mn-lt"/>
              <a:cs typeface="+mn-lt"/>
            </a:endParaRPr>
          </a:p>
          <a:p>
            <a:r>
              <a:rPr lang="en-US" b="1" i="1" dirty="0">
                <a:solidFill>
                  <a:srgbClr val="FFFFFF"/>
                </a:solidFill>
                <a:ea typeface="+mn-lt"/>
                <a:cs typeface="+mn-lt"/>
              </a:rPr>
              <a:t>...ag </a:t>
            </a:r>
            <a:r>
              <a:rPr lang="en-US" b="1" i="1" dirty="0" err="1">
                <a:solidFill>
                  <a:srgbClr val="FFFFFF"/>
                </a:solidFill>
                <a:ea typeface="+mn-lt"/>
                <a:cs typeface="+mn-lt"/>
              </a:rPr>
              <a:t>dul</a:t>
            </a:r>
            <a:r>
              <a:rPr lang="en-US" b="1" i="1" dirty="0">
                <a:solidFill>
                  <a:srgbClr val="FFFFFF"/>
                </a:solidFill>
                <a:ea typeface="+mn-lt"/>
                <a:cs typeface="+mn-lt"/>
              </a:rPr>
              <a:t> </a:t>
            </a:r>
            <a:r>
              <a:rPr lang="en-US" b="1" i="1" dirty="0">
                <a:solidFill>
                  <a:srgbClr val="FF0000"/>
                </a:solidFill>
                <a:ea typeface="+mn-lt"/>
                <a:cs typeface="+mn-lt"/>
              </a:rPr>
              <a:t>a </a:t>
            </a:r>
            <a:r>
              <a:rPr lang="en-US" b="1" i="1" dirty="0" err="1">
                <a:solidFill>
                  <a:srgbClr val="FF0000"/>
                </a:solidFill>
                <a:ea typeface="+mn-lt"/>
                <a:cs typeface="+mn-lt"/>
              </a:rPr>
              <a:t>scríobh</a:t>
            </a:r>
            <a:r>
              <a:rPr lang="en-US" b="1" i="1" dirty="0">
                <a:solidFill>
                  <a:srgbClr val="FF0000"/>
                </a:solidFill>
                <a:ea typeface="+mn-lt"/>
                <a:cs typeface="+mn-lt"/>
              </a:rPr>
              <a:t> </a:t>
            </a:r>
            <a:r>
              <a:rPr lang="en-US" b="1" i="1" dirty="0" err="1">
                <a:solidFill>
                  <a:srgbClr val="FF0000"/>
                </a:solidFill>
                <a:ea typeface="+mn-lt"/>
                <a:cs typeface="+mn-lt"/>
              </a:rPr>
              <a:t>plean</a:t>
            </a:r>
            <a:r>
              <a:rPr lang="en-US" b="1" i="1" dirty="0">
                <a:solidFill>
                  <a:srgbClr val="FF0000"/>
                </a:solidFill>
                <a:ea typeface="+mn-lt"/>
                <a:cs typeface="+mn-lt"/>
              </a:rPr>
              <a:t> </a:t>
            </a:r>
            <a:r>
              <a:rPr lang="en-US" b="1" i="1" dirty="0" err="1">
                <a:solidFill>
                  <a:srgbClr val="FF0000"/>
                </a:solidFill>
                <a:ea typeface="+mn-lt"/>
                <a:cs typeface="+mn-lt"/>
              </a:rPr>
              <a:t>ceachta</a:t>
            </a:r>
            <a:endParaRPr lang="en-US" dirty="0" err="1">
              <a:solidFill>
                <a:srgbClr val="FF0000"/>
              </a:solidFill>
              <a:ea typeface="+mn-lt"/>
              <a:cs typeface="+mn-lt"/>
            </a:endParaRPr>
          </a:p>
          <a:p>
            <a:r>
              <a:rPr lang="en-US" b="1" i="1" dirty="0">
                <a:solidFill>
                  <a:srgbClr val="FFFFFF"/>
                </a:solidFill>
                <a:ea typeface="+mn-lt"/>
                <a:cs typeface="+mn-lt"/>
              </a:rPr>
              <a:t>...ag </a:t>
            </a:r>
            <a:r>
              <a:rPr lang="en-US" b="1" i="1" dirty="0" err="1">
                <a:solidFill>
                  <a:srgbClr val="FFFFFF"/>
                </a:solidFill>
                <a:ea typeface="+mn-lt"/>
                <a:cs typeface="+mn-lt"/>
              </a:rPr>
              <a:t>dul</a:t>
            </a:r>
            <a:r>
              <a:rPr lang="en-US" b="1" i="1" dirty="0">
                <a:solidFill>
                  <a:srgbClr val="FFFFFF"/>
                </a:solidFill>
                <a:ea typeface="+mn-lt"/>
                <a:cs typeface="+mn-lt"/>
              </a:rPr>
              <a:t> </a:t>
            </a:r>
            <a:r>
              <a:rPr lang="en-US" b="1" i="1" dirty="0">
                <a:solidFill>
                  <a:srgbClr val="FF0000"/>
                </a:solidFill>
                <a:ea typeface="+mn-lt"/>
                <a:cs typeface="+mn-lt"/>
              </a:rPr>
              <a:t>a </a:t>
            </a:r>
            <a:r>
              <a:rPr lang="en-US" b="1" i="1" dirty="0" err="1">
                <a:solidFill>
                  <a:srgbClr val="FF0000"/>
                </a:solidFill>
                <a:ea typeface="+mn-lt"/>
                <a:cs typeface="+mn-lt"/>
              </a:rPr>
              <a:t>chumadh</a:t>
            </a:r>
            <a:r>
              <a:rPr lang="en-US" b="1" i="1" dirty="0">
                <a:solidFill>
                  <a:srgbClr val="FF0000"/>
                </a:solidFill>
                <a:ea typeface="+mn-lt"/>
                <a:cs typeface="+mn-lt"/>
              </a:rPr>
              <a:t> </a:t>
            </a:r>
            <a:r>
              <a:rPr lang="en-US" b="1" i="1" dirty="0" err="1">
                <a:solidFill>
                  <a:srgbClr val="FF0000"/>
                </a:solidFill>
                <a:ea typeface="+mn-lt"/>
                <a:cs typeface="+mn-lt"/>
              </a:rPr>
              <a:t>amhrán</a:t>
            </a:r>
            <a:r>
              <a:rPr lang="en-US" b="1" i="1" dirty="0">
                <a:solidFill>
                  <a:srgbClr val="FF0000"/>
                </a:solidFill>
                <a:ea typeface="+mn-lt"/>
                <a:cs typeface="+mn-lt"/>
              </a:rPr>
              <a:t> </a:t>
            </a:r>
            <a:r>
              <a:rPr lang="en-US" b="1" i="1" dirty="0" err="1">
                <a:solidFill>
                  <a:srgbClr val="FF0000"/>
                </a:solidFill>
                <a:ea typeface="+mn-lt"/>
                <a:cs typeface="+mn-lt"/>
              </a:rPr>
              <a:t>úr</a:t>
            </a:r>
            <a:r>
              <a:rPr lang="en-US" b="1" i="1" dirty="0">
                <a:solidFill>
                  <a:srgbClr val="FFFFFF"/>
                </a:solidFill>
                <a:ea typeface="+mn-lt"/>
                <a:cs typeface="+mn-lt"/>
              </a:rPr>
              <a:t>...</a:t>
            </a:r>
            <a:endParaRPr lang="en-US" dirty="0">
              <a:solidFill>
                <a:srgbClr val="FFFFFF"/>
              </a:solidFill>
              <a:ea typeface="+mn-lt"/>
              <a:cs typeface="+mn-lt"/>
            </a:endParaRPr>
          </a:p>
          <a:p>
            <a:r>
              <a:rPr lang="en-US" b="1" i="1" dirty="0">
                <a:solidFill>
                  <a:srgbClr val="FFFFFF"/>
                </a:solidFill>
                <a:ea typeface="+mn-lt"/>
                <a:cs typeface="+mn-lt"/>
              </a:rPr>
              <a:t>...ag </a:t>
            </a:r>
            <a:r>
              <a:rPr lang="en-US" b="1" i="1" dirty="0" err="1">
                <a:solidFill>
                  <a:srgbClr val="FFFFFF"/>
                </a:solidFill>
                <a:ea typeface="+mn-lt"/>
                <a:cs typeface="+mn-lt"/>
              </a:rPr>
              <a:t>dul</a:t>
            </a:r>
            <a:r>
              <a:rPr lang="en-US" b="1" i="1" dirty="0">
                <a:solidFill>
                  <a:srgbClr val="FFFFFF"/>
                </a:solidFill>
                <a:ea typeface="+mn-lt"/>
                <a:cs typeface="+mn-lt"/>
              </a:rPr>
              <a:t> </a:t>
            </a:r>
            <a:r>
              <a:rPr lang="en-US" b="1" i="1" dirty="0">
                <a:solidFill>
                  <a:srgbClr val="FF0000"/>
                </a:solidFill>
                <a:ea typeface="+mn-lt"/>
                <a:cs typeface="+mn-lt"/>
              </a:rPr>
              <a:t>a </a:t>
            </a:r>
            <a:r>
              <a:rPr lang="en-US" b="1" i="1" dirty="0" err="1">
                <a:solidFill>
                  <a:srgbClr val="FF0000"/>
                </a:solidFill>
                <a:ea typeface="+mn-lt"/>
                <a:cs typeface="+mn-lt"/>
              </a:rPr>
              <a:t>dhearadh</a:t>
            </a:r>
            <a:r>
              <a:rPr lang="en-US" b="1" i="1" dirty="0">
                <a:solidFill>
                  <a:srgbClr val="FF0000"/>
                </a:solidFill>
                <a:ea typeface="+mn-lt"/>
                <a:cs typeface="+mn-lt"/>
              </a:rPr>
              <a:t> teach </a:t>
            </a:r>
            <a:r>
              <a:rPr lang="en-US" b="1" i="1" dirty="0" err="1">
                <a:solidFill>
                  <a:srgbClr val="FF0000"/>
                </a:solidFill>
                <a:ea typeface="+mn-lt"/>
                <a:cs typeface="+mn-lt"/>
              </a:rPr>
              <a:t>úr</a:t>
            </a:r>
            <a:endParaRPr lang="en-US" dirty="0" err="1">
              <a:solidFill>
                <a:srgbClr val="FF0000"/>
              </a:solidFill>
              <a:ea typeface="+mn-lt"/>
              <a:cs typeface="+mn-lt"/>
            </a:endParaRPr>
          </a:p>
          <a:p>
            <a:r>
              <a:rPr lang="en-US" b="1" i="1" dirty="0">
                <a:solidFill>
                  <a:srgbClr val="FFFFFF"/>
                </a:solidFill>
                <a:ea typeface="+mn-lt"/>
                <a:cs typeface="+mn-lt"/>
              </a:rPr>
              <a:t>...ag </a:t>
            </a:r>
            <a:r>
              <a:rPr lang="en-US" b="1" i="1" dirty="0" err="1">
                <a:solidFill>
                  <a:srgbClr val="FFFFFF"/>
                </a:solidFill>
                <a:ea typeface="+mn-lt"/>
                <a:cs typeface="+mn-lt"/>
              </a:rPr>
              <a:t>dul</a:t>
            </a:r>
            <a:r>
              <a:rPr lang="en-US" b="1" i="1" dirty="0">
                <a:solidFill>
                  <a:srgbClr val="FFFFFF"/>
                </a:solidFill>
                <a:ea typeface="+mn-lt"/>
                <a:cs typeface="+mn-lt"/>
              </a:rPr>
              <a:t> </a:t>
            </a:r>
            <a:r>
              <a:rPr lang="en-US" b="1" i="1" dirty="0">
                <a:solidFill>
                  <a:srgbClr val="FF0000"/>
                </a:solidFill>
                <a:ea typeface="+mn-lt"/>
                <a:cs typeface="+mn-lt"/>
              </a:rPr>
              <a:t>a </a:t>
            </a:r>
            <a:r>
              <a:rPr lang="en-US" b="1" i="1" dirty="0" err="1">
                <a:solidFill>
                  <a:srgbClr val="FF0000"/>
                </a:solidFill>
                <a:ea typeface="+mn-lt"/>
                <a:cs typeface="+mn-lt"/>
              </a:rPr>
              <a:t>mhúchadh</a:t>
            </a:r>
            <a:r>
              <a:rPr lang="en-US" b="1" i="1" dirty="0">
                <a:solidFill>
                  <a:srgbClr val="FF0000"/>
                </a:solidFill>
                <a:ea typeface="+mn-lt"/>
                <a:cs typeface="+mn-lt"/>
              </a:rPr>
              <a:t> an </a:t>
            </a:r>
            <a:r>
              <a:rPr lang="en-US" b="1" i="1" dirty="0" err="1">
                <a:solidFill>
                  <a:srgbClr val="FF0000"/>
                </a:solidFill>
                <a:ea typeface="+mn-lt"/>
                <a:cs typeface="+mn-lt"/>
              </a:rPr>
              <a:t>tsolais</a:t>
            </a:r>
            <a:endParaRPr lang="en-US" dirty="0" err="1">
              <a:solidFill>
                <a:srgbClr val="FF0000"/>
              </a:solidFill>
              <a:ea typeface="+mn-lt"/>
              <a:cs typeface="+mn-lt"/>
            </a:endParaRPr>
          </a:p>
          <a:p>
            <a:r>
              <a:rPr lang="en-US" b="1" i="1" dirty="0">
                <a:solidFill>
                  <a:srgbClr val="FF0000"/>
                </a:solidFill>
              </a:rPr>
              <a:t>….ag </a:t>
            </a:r>
            <a:r>
              <a:rPr lang="en-US" b="1" i="1" dirty="0" err="1">
                <a:solidFill>
                  <a:srgbClr val="FF0000"/>
                </a:solidFill>
              </a:rPr>
              <a:t>dul</a:t>
            </a:r>
            <a:r>
              <a:rPr lang="en-US" b="1" i="1" dirty="0">
                <a:solidFill>
                  <a:srgbClr val="FF0000"/>
                </a:solidFill>
              </a:rPr>
              <a:t> a </a:t>
            </a:r>
            <a:r>
              <a:rPr lang="en-US" b="1" i="1" dirty="0" err="1">
                <a:solidFill>
                  <a:srgbClr val="FF0000"/>
                </a:solidFill>
              </a:rPr>
              <a:t>mharcáil</a:t>
            </a:r>
            <a:r>
              <a:rPr lang="en-US" b="1" i="1" dirty="0">
                <a:solidFill>
                  <a:srgbClr val="FF0000"/>
                </a:solidFill>
              </a:rPr>
              <a:t> </a:t>
            </a:r>
            <a:r>
              <a:rPr lang="en-US" b="1" i="1" dirty="0" err="1">
                <a:solidFill>
                  <a:srgbClr val="FF0000"/>
                </a:solidFill>
              </a:rPr>
              <a:t>na</a:t>
            </a:r>
            <a:r>
              <a:rPr lang="en-US" b="1" i="1" dirty="0">
                <a:solidFill>
                  <a:srgbClr val="FF0000"/>
                </a:solidFill>
              </a:rPr>
              <a:t> </a:t>
            </a:r>
            <a:r>
              <a:rPr lang="en-US" b="1" i="1" dirty="0" err="1">
                <a:solidFill>
                  <a:srgbClr val="FF0000"/>
                </a:solidFill>
              </a:rPr>
              <a:t>hoibre</a:t>
            </a:r>
          </a:p>
          <a:p>
            <a:r>
              <a:rPr lang="en-US" b="1" i="1" dirty="0">
                <a:solidFill>
                  <a:srgbClr val="FF0000"/>
                </a:solidFill>
              </a:rPr>
              <a:t>...ag </a:t>
            </a:r>
            <a:r>
              <a:rPr lang="en-US" b="1" i="1" dirty="0" err="1">
                <a:solidFill>
                  <a:srgbClr val="FF0000"/>
                </a:solidFill>
              </a:rPr>
              <a:t>dul</a:t>
            </a:r>
            <a:r>
              <a:rPr lang="en-US" b="1" i="1" dirty="0">
                <a:solidFill>
                  <a:srgbClr val="FF0000"/>
                </a:solidFill>
              </a:rPr>
              <a:t> a </a:t>
            </a:r>
            <a:r>
              <a:rPr lang="en-US" b="1" i="1" dirty="0" err="1">
                <a:solidFill>
                  <a:srgbClr val="FF0000"/>
                </a:solidFill>
              </a:rPr>
              <a:t>chluinstin</a:t>
            </a:r>
            <a:r>
              <a:rPr lang="en-US" b="1" i="1" dirty="0">
                <a:solidFill>
                  <a:srgbClr val="FF0000"/>
                </a:solidFill>
              </a:rPr>
              <a:t> </a:t>
            </a:r>
            <a:r>
              <a:rPr lang="en-US" b="1" i="1" dirty="0" err="1">
                <a:solidFill>
                  <a:srgbClr val="FF0000"/>
                </a:solidFill>
              </a:rPr>
              <a:t>bhur</a:t>
            </a:r>
            <a:r>
              <a:rPr lang="en-US" b="1" i="1" dirty="0">
                <a:solidFill>
                  <a:srgbClr val="FF0000"/>
                </a:solidFill>
              </a:rPr>
              <a:t> </a:t>
            </a:r>
            <a:r>
              <a:rPr lang="en-US" b="1" i="1" dirty="0" err="1">
                <a:solidFill>
                  <a:srgbClr val="FF0000"/>
                </a:solidFill>
              </a:rPr>
              <a:t>gcuid</a:t>
            </a:r>
            <a:r>
              <a:rPr lang="en-US" b="1" i="1" dirty="0">
                <a:solidFill>
                  <a:srgbClr val="FF0000"/>
                </a:solidFill>
              </a:rPr>
              <a:t> </a:t>
            </a:r>
            <a:r>
              <a:rPr lang="en-US" b="1" i="1" dirty="0" err="1">
                <a:solidFill>
                  <a:srgbClr val="FF0000"/>
                </a:solidFill>
              </a:rPr>
              <a:t>freagraí</a:t>
            </a:r>
            <a:endParaRPr lang="en-US" b="1" i="1" dirty="0">
              <a:solidFill>
                <a:srgbClr val="FF0000"/>
              </a:solidFill>
            </a:endParaRPr>
          </a:p>
          <a:p>
            <a:endParaRPr lang="en-US" dirty="0">
              <a:solidFill>
                <a:srgbClr val="FFFFFF">
                  <a:alpha val="7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5059330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3F669E-2B8D-4523-A2F7-BB39F80D95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Tabhair</a:t>
            </a:r>
            <a:r>
              <a:rPr lang="en-US" dirty="0"/>
              <a:t> do </a:t>
            </a:r>
            <a:r>
              <a:rPr lang="en-US" dirty="0" err="1"/>
              <a:t>d'aire</a:t>
            </a:r>
            <a:r>
              <a:rPr lang="en-US" dirty="0"/>
              <a:t>...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FB7FDC1-4378-4EBF-80BB-048C62531B6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 fontScale="70000" lnSpcReduction="20000"/>
          </a:bodyPr>
          <a:lstStyle/>
          <a:p>
            <a:r>
              <a:rPr lang="en-US" b="1" dirty="0">
                <a:solidFill>
                  <a:srgbClr val="FFFFFF"/>
                </a:solidFill>
                <a:ea typeface="+mn-lt"/>
                <a:cs typeface="+mn-lt"/>
              </a:rPr>
              <a:t>The girl would make sure that she didn’t fail the subject again. (</a:t>
            </a:r>
            <a:r>
              <a:rPr lang="en-US" b="1" dirty="0" err="1">
                <a:solidFill>
                  <a:srgbClr val="FFFFFF"/>
                </a:solidFill>
                <a:ea typeface="+mn-lt"/>
                <a:cs typeface="+mn-lt"/>
              </a:rPr>
              <a:t>tabhair</a:t>
            </a:r>
            <a:r>
              <a:rPr lang="en-US" b="1" dirty="0">
                <a:solidFill>
                  <a:srgbClr val="FFFFFF"/>
                </a:solidFill>
                <a:ea typeface="+mn-lt"/>
                <a:cs typeface="+mn-lt"/>
              </a:rPr>
              <a:t> do </a:t>
            </a:r>
            <a:r>
              <a:rPr lang="en-US" b="1" dirty="0" err="1">
                <a:solidFill>
                  <a:srgbClr val="FFFFFF"/>
                </a:solidFill>
                <a:ea typeface="+mn-lt"/>
                <a:cs typeface="+mn-lt"/>
              </a:rPr>
              <a:t>d’aire</a:t>
            </a:r>
            <a:r>
              <a:rPr lang="en-US" b="1" dirty="0">
                <a:solidFill>
                  <a:srgbClr val="FFFFFF"/>
                </a:solidFill>
                <a:ea typeface="+mn-lt"/>
                <a:cs typeface="+mn-lt"/>
              </a:rPr>
              <a:t>)</a:t>
            </a:r>
            <a:endParaRPr lang="en-US" dirty="0">
              <a:solidFill>
                <a:srgbClr val="FFFFFF"/>
              </a:solidFill>
              <a:ea typeface="+mn-lt"/>
              <a:cs typeface="+mn-lt"/>
            </a:endParaRPr>
          </a:p>
          <a:p>
            <a:r>
              <a:rPr lang="en-US" b="1" dirty="0" err="1">
                <a:solidFill>
                  <a:srgbClr val="FF0000"/>
                </a:solidFill>
                <a:ea typeface="+mn-lt"/>
                <a:cs typeface="+mn-lt"/>
              </a:rPr>
              <a:t>Bhéarfadh</a:t>
            </a:r>
            <a:r>
              <a:rPr lang="en-US" b="1" dirty="0">
                <a:solidFill>
                  <a:srgbClr val="FF0000"/>
                </a:solidFill>
                <a:ea typeface="+mn-lt"/>
                <a:cs typeface="+mn-lt"/>
              </a:rPr>
              <a:t> (</a:t>
            </a:r>
            <a:r>
              <a:rPr lang="en-US" b="1" dirty="0" err="1">
                <a:solidFill>
                  <a:srgbClr val="FF0000"/>
                </a:solidFill>
                <a:ea typeface="+mn-lt"/>
                <a:cs typeface="+mn-lt"/>
              </a:rPr>
              <a:t>thabharfadh</a:t>
            </a:r>
            <a:r>
              <a:rPr lang="en-US" b="1" dirty="0">
                <a:solidFill>
                  <a:srgbClr val="FF0000"/>
                </a:solidFill>
                <a:ea typeface="+mn-lt"/>
                <a:cs typeface="+mn-lt"/>
              </a:rPr>
              <a:t>)an </a:t>
            </a:r>
            <a:r>
              <a:rPr lang="en-US" b="1" dirty="0" err="1">
                <a:solidFill>
                  <a:srgbClr val="FF0000"/>
                </a:solidFill>
                <a:ea typeface="+mn-lt"/>
                <a:cs typeface="+mn-lt"/>
              </a:rPr>
              <a:t>cailín</a:t>
            </a:r>
            <a:r>
              <a:rPr lang="en-US" b="1" dirty="0">
                <a:solidFill>
                  <a:srgbClr val="FF0000"/>
                </a:solidFill>
                <a:ea typeface="+mn-lt"/>
                <a:cs typeface="+mn-lt"/>
              </a:rPr>
              <a:t> </a:t>
            </a:r>
            <a:r>
              <a:rPr lang="en-US" b="1" dirty="0" err="1">
                <a:solidFill>
                  <a:srgbClr val="FF0000"/>
                </a:solidFill>
                <a:ea typeface="+mn-lt"/>
                <a:cs typeface="+mn-lt"/>
              </a:rPr>
              <a:t>dá</a:t>
            </a:r>
            <a:r>
              <a:rPr lang="en-US" b="1" dirty="0">
                <a:solidFill>
                  <a:srgbClr val="FF0000"/>
                </a:solidFill>
                <a:ea typeface="+mn-lt"/>
                <a:cs typeface="+mn-lt"/>
              </a:rPr>
              <a:t> </a:t>
            </a:r>
            <a:r>
              <a:rPr lang="en-US" b="1" dirty="0" err="1">
                <a:solidFill>
                  <a:srgbClr val="FF0000"/>
                </a:solidFill>
                <a:ea typeface="+mn-lt"/>
                <a:cs typeface="+mn-lt"/>
              </a:rPr>
              <a:t>haire</a:t>
            </a:r>
            <a:r>
              <a:rPr lang="en-US" b="1" dirty="0">
                <a:solidFill>
                  <a:srgbClr val="FF0000"/>
                </a:solidFill>
                <a:ea typeface="+mn-lt"/>
                <a:cs typeface="+mn-lt"/>
              </a:rPr>
              <a:t> </a:t>
            </a:r>
            <a:r>
              <a:rPr lang="en-US" b="1" dirty="0" err="1">
                <a:solidFill>
                  <a:srgbClr val="FF0000"/>
                </a:solidFill>
                <a:ea typeface="+mn-lt"/>
                <a:cs typeface="+mn-lt"/>
              </a:rPr>
              <a:t>nach</a:t>
            </a:r>
            <a:r>
              <a:rPr lang="en-US" b="1" dirty="0">
                <a:solidFill>
                  <a:srgbClr val="FF0000"/>
                </a:solidFill>
                <a:ea typeface="+mn-lt"/>
                <a:cs typeface="+mn-lt"/>
              </a:rPr>
              <a:t> </a:t>
            </a:r>
            <a:r>
              <a:rPr lang="en-US" b="1" dirty="0" err="1">
                <a:solidFill>
                  <a:srgbClr val="FF0000"/>
                </a:solidFill>
                <a:ea typeface="+mn-lt"/>
                <a:cs typeface="+mn-lt"/>
              </a:rPr>
              <a:t>dteipfeadh</a:t>
            </a:r>
            <a:r>
              <a:rPr lang="en-US" b="1" dirty="0">
                <a:solidFill>
                  <a:srgbClr val="FF0000"/>
                </a:solidFill>
                <a:ea typeface="+mn-lt"/>
                <a:cs typeface="+mn-lt"/>
              </a:rPr>
              <a:t> </a:t>
            </a:r>
            <a:r>
              <a:rPr lang="en-US" b="1" dirty="0" err="1">
                <a:solidFill>
                  <a:srgbClr val="FF0000"/>
                </a:solidFill>
                <a:ea typeface="+mn-lt"/>
                <a:cs typeface="+mn-lt"/>
              </a:rPr>
              <a:t>uirthi</a:t>
            </a:r>
            <a:r>
              <a:rPr lang="en-US" b="1" dirty="0">
                <a:solidFill>
                  <a:srgbClr val="FF0000"/>
                </a:solidFill>
                <a:ea typeface="+mn-lt"/>
                <a:cs typeface="+mn-lt"/>
              </a:rPr>
              <a:t> san </a:t>
            </a:r>
            <a:r>
              <a:rPr lang="en-US" b="1" dirty="0" err="1">
                <a:solidFill>
                  <a:srgbClr val="FF0000"/>
                </a:solidFill>
                <a:ea typeface="+mn-lt"/>
                <a:cs typeface="+mn-lt"/>
              </a:rPr>
              <a:t>ábhar</a:t>
            </a:r>
            <a:r>
              <a:rPr lang="en-US" b="1" dirty="0">
                <a:solidFill>
                  <a:srgbClr val="FF0000"/>
                </a:solidFill>
                <a:ea typeface="+mn-lt"/>
                <a:cs typeface="+mn-lt"/>
              </a:rPr>
              <a:t> sin </a:t>
            </a:r>
            <a:r>
              <a:rPr lang="en-US" b="1" dirty="0" err="1">
                <a:solidFill>
                  <a:srgbClr val="FF0000"/>
                </a:solidFill>
                <a:ea typeface="+mn-lt"/>
                <a:cs typeface="+mn-lt"/>
              </a:rPr>
              <a:t>arís</a:t>
            </a:r>
            <a:r>
              <a:rPr lang="en-US" b="1" dirty="0">
                <a:solidFill>
                  <a:srgbClr val="FF0000"/>
                </a:solidFill>
                <a:ea typeface="+mn-lt"/>
                <a:cs typeface="+mn-lt"/>
              </a:rPr>
              <a:t>.</a:t>
            </a:r>
            <a:endParaRPr lang="en-US" dirty="0">
              <a:solidFill>
                <a:srgbClr val="FF0000"/>
              </a:solidFill>
              <a:ea typeface="+mn-lt"/>
              <a:cs typeface="+mn-lt"/>
            </a:endParaRPr>
          </a:p>
          <a:p>
            <a:endParaRPr lang="en-US" dirty="0">
              <a:ea typeface="+mn-lt"/>
              <a:cs typeface="+mn-lt"/>
            </a:endParaRPr>
          </a:p>
          <a:p>
            <a:r>
              <a:rPr lang="en-US" b="1" dirty="0">
                <a:solidFill>
                  <a:srgbClr val="FFFFFF"/>
                </a:solidFill>
                <a:ea typeface="+mn-lt"/>
                <a:cs typeface="+mn-lt"/>
              </a:rPr>
              <a:t>Make sure you don’t let...</a:t>
            </a:r>
            <a:endParaRPr lang="en-US" dirty="0">
              <a:solidFill>
                <a:srgbClr val="FFFFFF"/>
              </a:solidFill>
              <a:ea typeface="+mn-lt"/>
              <a:cs typeface="+mn-lt"/>
            </a:endParaRPr>
          </a:p>
          <a:p>
            <a:r>
              <a:rPr lang="en-US" b="1" dirty="0" err="1">
                <a:solidFill>
                  <a:srgbClr val="FF0000"/>
                </a:solidFill>
                <a:ea typeface="+mn-lt"/>
                <a:cs typeface="+mn-lt"/>
              </a:rPr>
              <a:t>Tabhair</a:t>
            </a:r>
            <a:r>
              <a:rPr lang="en-US" b="1" dirty="0">
                <a:solidFill>
                  <a:srgbClr val="FF0000"/>
                </a:solidFill>
                <a:ea typeface="+mn-lt"/>
                <a:cs typeface="+mn-lt"/>
              </a:rPr>
              <a:t> do </a:t>
            </a:r>
            <a:r>
              <a:rPr lang="en-US" b="1" dirty="0" err="1">
                <a:solidFill>
                  <a:srgbClr val="FF0000"/>
                </a:solidFill>
                <a:ea typeface="+mn-lt"/>
                <a:cs typeface="+mn-lt"/>
              </a:rPr>
              <a:t>d’aire</a:t>
            </a:r>
            <a:r>
              <a:rPr lang="en-US" b="1" dirty="0">
                <a:solidFill>
                  <a:srgbClr val="FF0000"/>
                </a:solidFill>
                <a:ea typeface="+mn-lt"/>
                <a:cs typeface="+mn-lt"/>
              </a:rPr>
              <a:t> </a:t>
            </a:r>
            <a:r>
              <a:rPr lang="en-US" b="1" dirty="0" err="1">
                <a:solidFill>
                  <a:srgbClr val="FF0000"/>
                </a:solidFill>
                <a:ea typeface="+mn-lt"/>
                <a:cs typeface="+mn-lt"/>
              </a:rPr>
              <a:t>nach</a:t>
            </a:r>
            <a:r>
              <a:rPr lang="en-US" b="1" dirty="0">
                <a:solidFill>
                  <a:srgbClr val="FF0000"/>
                </a:solidFill>
                <a:ea typeface="+mn-lt"/>
                <a:cs typeface="+mn-lt"/>
              </a:rPr>
              <a:t> </a:t>
            </a:r>
            <a:r>
              <a:rPr lang="en-US" b="1" dirty="0" err="1">
                <a:solidFill>
                  <a:srgbClr val="FF0000"/>
                </a:solidFill>
                <a:ea typeface="+mn-lt"/>
                <a:cs typeface="+mn-lt"/>
              </a:rPr>
              <a:t>ligeann</a:t>
            </a:r>
            <a:r>
              <a:rPr lang="en-US" b="1" dirty="0">
                <a:solidFill>
                  <a:srgbClr val="FF0000"/>
                </a:solidFill>
                <a:ea typeface="+mn-lt"/>
                <a:cs typeface="+mn-lt"/>
              </a:rPr>
              <a:t> </a:t>
            </a:r>
            <a:r>
              <a:rPr lang="en-US" b="1" dirty="0" err="1">
                <a:solidFill>
                  <a:srgbClr val="FF0000"/>
                </a:solidFill>
                <a:ea typeface="+mn-lt"/>
                <a:cs typeface="+mn-lt"/>
              </a:rPr>
              <a:t>tú</a:t>
            </a:r>
            <a:r>
              <a:rPr lang="en-US" b="1" dirty="0">
                <a:solidFill>
                  <a:srgbClr val="FF0000"/>
                </a:solidFill>
                <a:ea typeface="+mn-lt"/>
                <a:cs typeface="+mn-lt"/>
              </a:rPr>
              <a:t>....</a:t>
            </a:r>
            <a:endParaRPr lang="en-US" dirty="0">
              <a:solidFill>
                <a:srgbClr val="FF0000"/>
              </a:solidFill>
              <a:ea typeface="+mn-lt"/>
              <a:cs typeface="+mn-lt"/>
            </a:endParaRPr>
          </a:p>
          <a:p>
            <a:endParaRPr lang="en-US" dirty="0">
              <a:solidFill>
                <a:srgbClr val="FF0000"/>
              </a:solidFill>
              <a:ea typeface="+mn-lt"/>
              <a:cs typeface="+mn-lt"/>
            </a:endParaRPr>
          </a:p>
          <a:p>
            <a:r>
              <a:rPr lang="en-US" b="1" dirty="0">
                <a:solidFill>
                  <a:srgbClr val="FFFFFF"/>
                </a:solidFill>
                <a:ea typeface="+mn-lt"/>
                <a:cs typeface="+mn-lt"/>
              </a:rPr>
              <a:t>Take note that the class has been cancelled.</a:t>
            </a:r>
            <a:endParaRPr lang="en-US" dirty="0">
              <a:solidFill>
                <a:srgbClr val="FFFFFF"/>
              </a:solidFill>
              <a:ea typeface="+mn-lt"/>
              <a:cs typeface="+mn-lt"/>
            </a:endParaRPr>
          </a:p>
          <a:p>
            <a:r>
              <a:rPr lang="en-US" b="1" dirty="0" err="1">
                <a:solidFill>
                  <a:srgbClr val="FF0000"/>
                </a:solidFill>
                <a:ea typeface="+mn-lt"/>
                <a:cs typeface="+mn-lt"/>
              </a:rPr>
              <a:t>Tabhair</a:t>
            </a:r>
            <a:r>
              <a:rPr lang="en-US" b="1" dirty="0">
                <a:solidFill>
                  <a:srgbClr val="FF0000"/>
                </a:solidFill>
                <a:ea typeface="+mn-lt"/>
                <a:cs typeface="+mn-lt"/>
              </a:rPr>
              <a:t> do </a:t>
            </a:r>
            <a:r>
              <a:rPr lang="en-US" b="1" dirty="0" err="1">
                <a:solidFill>
                  <a:srgbClr val="FF0000"/>
                </a:solidFill>
                <a:ea typeface="+mn-lt"/>
                <a:cs typeface="+mn-lt"/>
              </a:rPr>
              <a:t>d’aire</a:t>
            </a:r>
            <a:r>
              <a:rPr lang="en-US" b="1" dirty="0">
                <a:solidFill>
                  <a:srgbClr val="FF0000"/>
                </a:solidFill>
                <a:ea typeface="+mn-lt"/>
                <a:cs typeface="+mn-lt"/>
              </a:rPr>
              <a:t> go </a:t>
            </a:r>
            <a:r>
              <a:rPr lang="en-US" b="1" dirty="0" err="1">
                <a:solidFill>
                  <a:srgbClr val="FF0000"/>
                </a:solidFill>
                <a:ea typeface="+mn-lt"/>
                <a:cs typeface="+mn-lt"/>
              </a:rPr>
              <a:t>bhfuil</a:t>
            </a:r>
            <a:r>
              <a:rPr lang="en-US" b="1" dirty="0">
                <a:solidFill>
                  <a:srgbClr val="FF0000"/>
                </a:solidFill>
                <a:ea typeface="+mn-lt"/>
                <a:cs typeface="+mn-lt"/>
              </a:rPr>
              <a:t> an rang </a:t>
            </a:r>
            <a:r>
              <a:rPr lang="en-US" b="1" dirty="0" err="1">
                <a:solidFill>
                  <a:srgbClr val="FF0000"/>
                </a:solidFill>
                <a:ea typeface="+mn-lt"/>
                <a:cs typeface="+mn-lt"/>
              </a:rPr>
              <a:t>curtha</a:t>
            </a:r>
            <a:r>
              <a:rPr lang="en-US" b="1" dirty="0">
                <a:solidFill>
                  <a:srgbClr val="FF0000"/>
                </a:solidFill>
                <a:ea typeface="+mn-lt"/>
                <a:cs typeface="+mn-lt"/>
              </a:rPr>
              <a:t> </a:t>
            </a:r>
            <a:r>
              <a:rPr lang="en-US" b="1" dirty="0" err="1">
                <a:solidFill>
                  <a:srgbClr val="FF0000"/>
                </a:solidFill>
                <a:ea typeface="+mn-lt"/>
                <a:cs typeface="+mn-lt"/>
              </a:rPr>
              <a:t>ar</a:t>
            </a:r>
            <a:r>
              <a:rPr lang="en-US" b="1" dirty="0">
                <a:solidFill>
                  <a:srgbClr val="FF0000"/>
                </a:solidFill>
                <a:ea typeface="+mn-lt"/>
                <a:cs typeface="+mn-lt"/>
              </a:rPr>
              <a:t> </a:t>
            </a:r>
            <a:r>
              <a:rPr lang="en-US" b="1" dirty="0" err="1">
                <a:solidFill>
                  <a:srgbClr val="FF0000"/>
                </a:solidFill>
                <a:ea typeface="+mn-lt"/>
                <a:cs typeface="+mn-lt"/>
              </a:rPr>
              <a:t>ceal</a:t>
            </a:r>
            <a:r>
              <a:rPr lang="en-US" b="1" dirty="0">
                <a:solidFill>
                  <a:srgbClr val="FF0000"/>
                </a:solidFill>
                <a:ea typeface="+mn-lt"/>
                <a:cs typeface="+mn-lt"/>
              </a:rPr>
              <a:t>.</a:t>
            </a:r>
            <a:endParaRPr lang="en-US" dirty="0">
              <a:solidFill>
                <a:srgbClr val="FF0000"/>
              </a:solidFill>
              <a:ea typeface="+mn-lt"/>
              <a:cs typeface="+mn-lt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3938987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E8EB58-854D-4EFE-B53D-6DCDABCB52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ar</a:t>
            </a:r>
            <a:r>
              <a:rPr lang="en-US" dirty="0"/>
              <a:t> </a:t>
            </a:r>
            <a:r>
              <a:rPr lang="en-US" dirty="0" err="1"/>
              <a:t>tí</a:t>
            </a:r>
            <a:r>
              <a:rPr lang="en-US" dirty="0"/>
              <a:t>...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B39F769-5800-475A-86D8-E9B5A4B27EB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 fontScale="85000" lnSpcReduction="10000"/>
          </a:bodyPr>
          <a:lstStyle/>
          <a:p>
            <a:r>
              <a:rPr lang="en-US" b="1" dirty="0">
                <a:solidFill>
                  <a:srgbClr val="FFFFFF"/>
                </a:solidFill>
                <a:ea typeface="+mn-lt"/>
                <a:cs typeface="+mn-lt"/>
              </a:rPr>
              <a:t>I was about to go away.</a:t>
            </a:r>
            <a:endParaRPr lang="en-US" dirty="0">
              <a:solidFill>
                <a:srgbClr val="FFFFFF"/>
              </a:solidFill>
              <a:ea typeface="+mn-lt"/>
              <a:cs typeface="+mn-lt"/>
            </a:endParaRPr>
          </a:p>
          <a:p>
            <a:r>
              <a:rPr lang="en-US" b="1" dirty="0" err="1">
                <a:solidFill>
                  <a:srgbClr val="FFFFFF"/>
                </a:solidFill>
                <a:ea typeface="+mn-lt"/>
                <a:cs typeface="+mn-lt"/>
              </a:rPr>
              <a:t>Bhí</a:t>
            </a:r>
            <a:r>
              <a:rPr lang="en-US" b="1" dirty="0">
                <a:solidFill>
                  <a:srgbClr val="FFFFFF"/>
                </a:solidFill>
                <a:ea typeface="+mn-lt"/>
                <a:cs typeface="+mn-lt"/>
              </a:rPr>
              <a:t> </a:t>
            </a:r>
            <a:r>
              <a:rPr lang="en-US" b="1" dirty="0" err="1">
                <a:solidFill>
                  <a:srgbClr val="FFFFFF"/>
                </a:solidFill>
                <a:ea typeface="+mn-lt"/>
                <a:cs typeface="+mn-lt"/>
              </a:rPr>
              <a:t>mé</a:t>
            </a:r>
            <a:r>
              <a:rPr lang="en-US" b="1" dirty="0">
                <a:solidFill>
                  <a:srgbClr val="FFFFFF"/>
                </a:solidFill>
                <a:ea typeface="+mn-lt"/>
                <a:cs typeface="+mn-lt"/>
              </a:rPr>
              <a:t>  </a:t>
            </a:r>
            <a:endParaRPr lang="en-US" dirty="0">
              <a:solidFill>
                <a:srgbClr val="FFFFFF"/>
              </a:solidFill>
              <a:ea typeface="+mn-lt"/>
              <a:cs typeface="+mn-lt"/>
            </a:endParaRPr>
          </a:p>
          <a:p>
            <a:r>
              <a:rPr lang="en-US" b="1" dirty="0">
                <a:solidFill>
                  <a:srgbClr val="FFFFFF"/>
                </a:solidFill>
                <a:ea typeface="+mn-lt"/>
                <a:cs typeface="+mn-lt"/>
              </a:rPr>
              <a:t>...</a:t>
            </a:r>
            <a:r>
              <a:rPr lang="en-US" b="1" dirty="0" err="1">
                <a:solidFill>
                  <a:srgbClr val="FF0000"/>
                </a:solidFill>
                <a:ea typeface="+mn-lt"/>
                <a:cs typeface="+mn-lt"/>
              </a:rPr>
              <a:t>ar</a:t>
            </a:r>
            <a:r>
              <a:rPr lang="en-US" b="1" dirty="0">
                <a:solidFill>
                  <a:srgbClr val="FF0000"/>
                </a:solidFill>
                <a:ea typeface="+mn-lt"/>
                <a:cs typeface="+mn-lt"/>
              </a:rPr>
              <a:t> </a:t>
            </a:r>
            <a:r>
              <a:rPr lang="en-US" b="1" dirty="0" err="1">
                <a:solidFill>
                  <a:srgbClr val="FF0000"/>
                </a:solidFill>
                <a:ea typeface="+mn-lt"/>
                <a:cs typeface="+mn-lt"/>
              </a:rPr>
              <a:t>tí</a:t>
            </a:r>
            <a:r>
              <a:rPr lang="en-US" b="1" dirty="0">
                <a:solidFill>
                  <a:srgbClr val="FF0000"/>
                </a:solidFill>
                <a:ea typeface="+mn-lt"/>
                <a:cs typeface="+mn-lt"/>
              </a:rPr>
              <a:t>  </a:t>
            </a:r>
            <a:r>
              <a:rPr lang="en-US" b="1" dirty="0" err="1">
                <a:solidFill>
                  <a:srgbClr val="FF0000"/>
                </a:solidFill>
                <a:ea typeface="+mn-lt"/>
                <a:cs typeface="+mn-lt"/>
              </a:rPr>
              <a:t>imeacht</a:t>
            </a:r>
            <a:endParaRPr lang="en-US" dirty="0" err="1">
              <a:solidFill>
                <a:srgbClr val="FF0000"/>
              </a:solidFill>
              <a:ea typeface="+mn-lt"/>
              <a:cs typeface="+mn-lt"/>
            </a:endParaRPr>
          </a:p>
          <a:p>
            <a:r>
              <a:rPr lang="en-US" b="1" dirty="0">
                <a:solidFill>
                  <a:srgbClr val="FF0000"/>
                </a:solidFill>
                <a:ea typeface="+mn-lt"/>
                <a:cs typeface="+mn-lt"/>
              </a:rPr>
              <a:t>...</a:t>
            </a:r>
            <a:r>
              <a:rPr lang="en-US" b="1" dirty="0" err="1">
                <a:solidFill>
                  <a:srgbClr val="FF0000"/>
                </a:solidFill>
                <a:ea typeface="+mn-lt"/>
                <a:cs typeface="+mn-lt"/>
              </a:rPr>
              <a:t>ar</a:t>
            </a:r>
            <a:r>
              <a:rPr lang="en-US" b="1" dirty="0">
                <a:solidFill>
                  <a:srgbClr val="FF0000"/>
                </a:solidFill>
                <a:ea typeface="+mn-lt"/>
                <a:cs typeface="+mn-lt"/>
              </a:rPr>
              <a:t> </a:t>
            </a:r>
            <a:r>
              <a:rPr lang="en-US" b="1" dirty="0" err="1">
                <a:solidFill>
                  <a:srgbClr val="FF0000"/>
                </a:solidFill>
                <a:ea typeface="+mn-lt"/>
                <a:cs typeface="+mn-lt"/>
              </a:rPr>
              <a:t>tí</a:t>
            </a:r>
            <a:r>
              <a:rPr lang="en-US" b="1" dirty="0">
                <a:solidFill>
                  <a:srgbClr val="FF0000"/>
                </a:solidFill>
                <a:ea typeface="+mn-lt"/>
                <a:cs typeface="+mn-lt"/>
              </a:rPr>
              <a:t> sin a </a:t>
            </a:r>
            <a:r>
              <a:rPr lang="en-US" b="1" dirty="0" err="1">
                <a:solidFill>
                  <a:srgbClr val="FF0000"/>
                </a:solidFill>
                <a:ea typeface="+mn-lt"/>
                <a:cs typeface="+mn-lt"/>
              </a:rPr>
              <a:t>rá</a:t>
            </a:r>
            <a:r>
              <a:rPr lang="en-US" b="1" dirty="0">
                <a:solidFill>
                  <a:srgbClr val="FF0000"/>
                </a:solidFill>
                <a:ea typeface="+mn-lt"/>
                <a:cs typeface="+mn-lt"/>
              </a:rPr>
              <a:t> </a:t>
            </a:r>
            <a:r>
              <a:rPr lang="en-US" b="1" dirty="0" err="1">
                <a:solidFill>
                  <a:srgbClr val="FF0000"/>
                </a:solidFill>
                <a:ea typeface="+mn-lt"/>
                <a:cs typeface="+mn-lt"/>
              </a:rPr>
              <a:t>leat</a:t>
            </a:r>
            <a:endParaRPr lang="en-US" dirty="0" err="1">
              <a:solidFill>
                <a:srgbClr val="FF0000"/>
              </a:solidFill>
              <a:ea typeface="+mn-lt"/>
              <a:cs typeface="+mn-lt"/>
            </a:endParaRPr>
          </a:p>
          <a:p>
            <a:r>
              <a:rPr lang="en-US" b="1" dirty="0">
                <a:solidFill>
                  <a:srgbClr val="FF0000"/>
                </a:solidFill>
                <a:ea typeface="+mn-lt"/>
                <a:cs typeface="+mn-lt"/>
              </a:rPr>
              <a:t>...</a:t>
            </a:r>
            <a:r>
              <a:rPr lang="en-US" b="1" dirty="0" err="1">
                <a:solidFill>
                  <a:srgbClr val="FF0000"/>
                </a:solidFill>
                <a:ea typeface="+mn-lt"/>
                <a:cs typeface="+mn-lt"/>
              </a:rPr>
              <a:t>ar</a:t>
            </a:r>
            <a:r>
              <a:rPr lang="en-US" b="1" dirty="0">
                <a:solidFill>
                  <a:srgbClr val="FF0000"/>
                </a:solidFill>
                <a:ea typeface="+mn-lt"/>
                <a:cs typeface="+mn-lt"/>
              </a:rPr>
              <a:t> </a:t>
            </a:r>
            <a:r>
              <a:rPr lang="en-US" b="1" dirty="0" err="1">
                <a:solidFill>
                  <a:srgbClr val="FF0000"/>
                </a:solidFill>
                <a:ea typeface="+mn-lt"/>
                <a:cs typeface="+mn-lt"/>
              </a:rPr>
              <a:t>tí</a:t>
            </a:r>
            <a:r>
              <a:rPr lang="en-US" b="1" dirty="0">
                <a:solidFill>
                  <a:srgbClr val="FF0000"/>
                </a:solidFill>
                <a:ea typeface="+mn-lt"/>
                <a:cs typeface="+mn-lt"/>
              </a:rPr>
              <a:t> sin a </a:t>
            </a:r>
            <a:r>
              <a:rPr lang="en-US" b="1" dirty="0" err="1">
                <a:solidFill>
                  <a:srgbClr val="FF0000"/>
                </a:solidFill>
                <a:ea typeface="+mn-lt"/>
                <a:cs typeface="+mn-lt"/>
              </a:rPr>
              <a:t>mhíniú</a:t>
            </a:r>
            <a:r>
              <a:rPr lang="en-US" b="1" dirty="0">
                <a:solidFill>
                  <a:srgbClr val="FF0000"/>
                </a:solidFill>
                <a:ea typeface="+mn-lt"/>
                <a:cs typeface="+mn-lt"/>
              </a:rPr>
              <a:t> </a:t>
            </a:r>
            <a:r>
              <a:rPr lang="en-US" b="1" dirty="0" err="1">
                <a:solidFill>
                  <a:srgbClr val="FF0000"/>
                </a:solidFill>
                <a:ea typeface="+mn-lt"/>
                <a:cs typeface="+mn-lt"/>
              </a:rPr>
              <a:t>duit</a:t>
            </a:r>
            <a:r>
              <a:rPr lang="en-US" b="1" dirty="0">
                <a:solidFill>
                  <a:srgbClr val="FF0000"/>
                </a:solidFill>
                <a:ea typeface="+mn-lt"/>
                <a:cs typeface="+mn-lt"/>
              </a:rPr>
              <a:t> </a:t>
            </a:r>
            <a:r>
              <a:rPr lang="en-US" b="1" dirty="0" err="1">
                <a:solidFill>
                  <a:srgbClr val="FF0000"/>
                </a:solidFill>
                <a:ea typeface="+mn-lt"/>
                <a:cs typeface="+mn-lt"/>
              </a:rPr>
              <a:t>sular</a:t>
            </a:r>
            <a:r>
              <a:rPr lang="en-US" b="1" dirty="0">
                <a:solidFill>
                  <a:srgbClr val="FF0000"/>
                </a:solidFill>
                <a:ea typeface="+mn-lt"/>
                <a:cs typeface="+mn-lt"/>
              </a:rPr>
              <a:t> </a:t>
            </a:r>
            <a:r>
              <a:rPr lang="en-US" b="1" dirty="0" err="1">
                <a:solidFill>
                  <a:srgbClr val="FF0000"/>
                </a:solidFill>
                <a:ea typeface="+mn-lt"/>
                <a:cs typeface="+mn-lt"/>
              </a:rPr>
              <a:t>labhair</a:t>
            </a:r>
            <a:r>
              <a:rPr lang="en-US" b="1" dirty="0">
                <a:solidFill>
                  <a:srgbClr val="FF0000"/>
                </a:solidFill>
                <a:ea typeface="+mn-lt"/>
                <a:cs typeface="+mn-lt"/>
              </a:rPr>
              <a:t> </a:t>
            </a:r>
            <a:r>
              <a:rPr lang="en-US" b="1" dirty="0" err="1">
                <a:solidFill>
                  <a:srgbClr val="FF0000"/>
                </a:solidFill>
                <a:ea typeface="+mn-lt"/>
                <a:cs typeface="+mn-lt"/>
              </a:rPr>
              <a:t>tú</a:t>
            </a:r>
            <a:r>
              <a:rPr lang="en-US" b="1" dirty="0">
                <a:solidFill>
                  <a:srgbClr val="FF0000"/>
                </a:solidFill>
                <a:ea typeface="+mn-lt"/>
                <a:cs typeface="+mn-lt"/>
              </a:rPr>
              <a:t>...</a:t>
            </a:r>
            <a:endParaRPr lang="en-US" dirty="0">
              <a:solidFill>
                <a:srgbClr val="FF0000"/>
              </a:solidFill>
              <a:ea typeface="+mn-lt"/>
              <a:cs typeface="+mn-lt"/>
            </a:endParaRPr>
          </a:p>
          <a:p>
            <a:r>
              <a:rPr lang="en-US" b="1" dirty="0">
                <a:solidFill>
                  <a:srgbClr val="FF0000"/>
                </a:solidFill>
                <a:ea typeface="+mn-lt"/>
                <a:cs typeface="+mn-lt"/>
              </a:rPr>
              <a:t>...</a:t>
            </a:r>
            <a:r>
              <a:rPr lang="en-US" b="1" dirty="0" err="1">
                <a:solidFill>
                  <a:srgbClr val="FF0000"/>
                </a:solidFill>
                <a:ea typeface="+mn-lt"/>
                <a:cs typeface="+mn-lt"/>
              </a:rPr>
              <a:t>ar</a:t>
            </a:r>
            <a:r>
              <a:rPr lang="en-US" b="1" dirty="0">
                <a:solidFill>
                  <a:srgbClr val="FF0000"/>
                </a:solidFill>
                <a:ea typeface="+mn-lt"/>
                <a:cs typeface="+mn-lt"/>
              </a:rPr>
              <a:t> </a:t>
            </a:r>
            <a:r>
              <a:rPr lang="en-US" b="1" dirty="0" err="1">
                <a:solidFill>
                  <a:srgbClr val="FF0000"/>
                </a:solidFill>
                <a:ea typeface="+mn-lt"/>
                <a:cs typeface="+mn-lt"/>
              </a:rPr>
              <a:t>tí</a:t>
            </a:r>
            <a:r>
              <a:rPr lang="en-US" b="1" dirty="0">
                <a:solidFill>
                  <a:srgbClr val="FF0000"/>
                </a:solidFill>
                <a:ea typeface="+mn-lt"/>
                <a:cs typeface="+mn-lt"/>
              </a:rPr>
              <a:t> </a:t>
            </a:r>
            <a:r>
              <a:rPr lang="en-US" b="1" dirty="0" err="1">
                <a:solidFill>
                  <a:srgbClr val="FF0000"/>
                </a:solidFill>
                <a:ea typeface="+mn-lt"/>
                <a:cs typeface="+mn-lt"/>
              </a:rPr>
              <a:t>slán</a:t>
            </a:r>
            <a:r>
              <a:rPr lang="en-US" b="1" dirty="0">
                <a:solidFill>
                  <a:srgbClr val="FF0000"/>
                </a:solidFill>
                <a:ea typeface="+mn-lt"/>
                <a:cs typeface="+mn-lt"/>
              </a:rPr>
              <a:t> </a:t>
            </a:r>
            <a:r>
              <a:rPr lang="en-US" b="1" dirty="0" err="1">
                <a:solidFill>
                  <a:srgbClr val="FF0000"/>
                </a:solidFill>
                <a:ea typeface="+mn-lt"/>
                <a:cs typeface="+mn-lt"/>
              </a:rPr>
              <a:t>agus</a:t>
            </a:r>
            <a:r>
              <a:rPr lang="en-US" b="1" dirty="0">
                <a:solidFill>
                  <a:srgbClr val="FF0000"/>
                </a:solidFill>
                <a:ea typeface="+mn-lt"/>
                <a:cs typeface="+mn-lt"/>
              </a:rPr>
              <a:t> </a:t>
            </a:r>
            <a:r>
              <a:rPr lang="en-US" b="1" dirty="0" err="1">
                <a:solidFill>
                  <a:srgbClr val="FF0000"/>
                </a:solidFill>
                <a:ea typeface="+mn-lt"/>
                <a:cs typeface="+mn-lt"/>
              </a:rPr>
              <a:t>beannacht</a:t>
            </a:r>
            <a:r>
              <a:rPr lang="en-US" b="1" dirty="0">
                <a:solidFill>
                  <a:srgbClr val="FF0000"/>
                </a:solidFill>
                <a:ea typeface="+mn-lt"/>
                <a:cs typeface="+mn-lt"/>
              </a:rPr>
              <a:t> a </a:t>
            </a:r>
            <a:r>
              <a:rPr lang="en-US" b="1" dirty="0" err="1">
                <a:solidFill>
                  <a:srgbClr val="FF0000"/>
                </a:solidFill>
                <a:ea typeface="+mn-lt"/>
                <a:cs typeface="+mn-lt"/>
              </a:rPr>
              <a:t>fhágáil</a:t>
            </a:r>
            <a:r>
              <a:rPr lang="en-US" b="1" dirty="0">
                <a:solidFill>
                  <a:srgbClr val="FF0000"/>
                </a:solidFill>
                <a:ea typeface="+mn-lt"/>
                <a:cs typeface="+mn-lt"/>
              </a:rPr>
              <a:t> </a:t>
            </a:r>
            <a:r>
              <a:rPr lang="en-US" b="1" dirty="0" err="1">
                <a:solidFill>
                  <a:srgbClr val="FF0000"/>
                </a:solidFill>
                <a:ea typeface="+mn-lt"/>
                <a:cs typeface="+mn-lt"/>
              </a:rPr>
              <a:t>agat</a:t>
            </a:r>
            <a:r>
              <a:rPr lang="en-US" b="1" dirty="0">
                <a:solidFill>
                  <a:srgbClr val="FF0000"/>
                </a:solidFill>
                <a:ea typeface="+mn-lt"/>
                <a:cs typeface="+mn-lt"/>
              </a:rPr>
              <a:t> ach </a:t>
            </a:r>
            <a:r>
              <a:rPr lang="en-US" b="1" dirty="0" err="1">
                <a:solidFill>
                  <a:srgbClr val="FF0000"/>
                </a:solidFill>
                <a:ea typeface="+mn-lt"/>
                <a:cs typeface="+mn-lt"/>
              </a:rPr>
              <a:t>fanfaidh</a:t>
            </a:r>
            <a:r>
              <a:rPr lang="en-US" b="1" dirty="0">
                <a:solidFill>
                  <a:srgbClr val="FF0000"/>
                </a:solidFill>
                <a:ea typeface="+mn-lt"/>
                <a:cs typeface="+mn-lt"/>
              </a:rPr>
              <a:t> </a:t>
            </a:r>
            <a:r>
              <a:rPr lang="en-US" b="1" dirty="0" err="1">
                <a:solidFill>
                  <a:srgbClr val="FF0000"/>
                </a:solidFill>
                <a:ea typeface="+mn-lt"/>
                <a:cs typeface="+mn-lt"/>
              </a:rPr>
              <a:t>mé</a:t>
            </a:r>
            <a:r>
              <a:rPr lang="en-US" b="1" dirty="0">
                <a:solidFill>
                  <a:srgbClr val="FF0000"/>
                </a:solidFill>
                <a:ea typeface="+mn-lt"/>
                <a:cs typeface="+mn-lt"/>
              </a:rPr>
              <a:t> </a:t>
            </a:r>
            <a:r>
              <a:rPr lang="en-US" b="1" dirty="0" err="1">
                <a:solidFill>
                  <a:srgbClr val="FF0000"/>
                </a:solidFill>
                <a:ea typeface="+mn-lt"/>
                <a:cs typeface="+mn-lt"/>
              </a:rPr>
              <a:t>tamall</a:t>
            </a:r>
            <a:r>
              <a:rPr lang="en-US" b="1" dirty="0">
                <a:solidFill>
                  <a:srgbClr val="FF0000"/>
                </a:solidFill>
                <a:ea typeface="+mn-lt"/>
                <a:cs typeface="+mn-lt"/>
              </a:rPr>
              <a:t> </a:t>
            </a:r>
            <a:endParaRPr lang="en-US" dirty="0">
              <a:solidFill>
                <a:srgbClr val="FF0000"/>
              </a:solidFill>
              <a:ea typeface="+mn-lt"/>
              <a:cs typeface="+mn-lt"/>
            </a:endParaRPr>
          </a:p>
          <a:p>
            <a:pPr marL="0" indent="0">
              <a:buNone/>
            </a:pPr>
            <a:r>
              <a:rPr lang="en-US" b="1" dirty="0" err="1">
                <a:solidFill>
                  <a:srgbClr val="FF0000"/>
                </a:solidFill>
                <a:ea typeface="+mn-lt"/>
                <a:cs typeface="+mn-lt"/>
              </a:rPr>
              <a:t>beag</a:t>
            </a:r>
            <a:r>
              <a:rPr lang="en-US" b="1" dirty="0">
                <a:solidFill>
                  <a:srgbClr val="FF0000"/>
                </a:solidFill>
                <a:ea typeface="+mn-lt"/>
                <a:cs typeface="+mn-lt"/>
              </a:rPr>
              <a:t> </a:t>
            </a:r>
            <a:r>
              <a:rPr lang="en-US" b="1" dirty="0" err="1">
                <a:solidFill>
                  <a:srgbClr val="FF0000"/>
                </a:solidFill>
                <a:ea typeface="+mn-lt"/>
                <a:cs typeface="+mn-lt"/>
              </a:rPr>
              <a:t>eile</a:t>
            </a:r>
            <a:endParaRPr lang="en-US" dirty="0" err="1">
              <a:solidFill>
                <a:srgbClr val="FF0000"/>
              </a:solidFill>
              <a:ea typeface="+mn-lt"/>
              <a:cs typeface="+mn-lt"/>
            </a:endParaRPr>
          </a:p>
          <a:p>
            <a:endParaRPr lang="en-US" dirty="0">
              <a:ea typeface="+mn-lt"/>
              <a:cs typeface="+mn-lt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2692971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BD145F-70BC-4652-B667-51DBFCABE0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Tá</a:t>
            </a:r>
            <a:r>
              <a:rPr lang="en-US" dirty="0"/>
              <a:t> </a:t>
            </a:r>
            <a:r>
              <a:rPr lang="en-US" dirty="0" err="1"/>
              <a:t>rún</a:t>
            </a:r>
            <a:r>
              <a:rPr lang="en-US" dirty="0"/>
              <a:t> </a:t>
            </a:r>
            <a:r>
              <a:rPr lang="en-US" dirty="0" err="1"/>
              <a:t>agam</a:t>
            </a:r>
            <a:r>
              <a:rPr lang="en-US" dirty="0"/>
              <a:t>/</a:t>
            </a:r>
            <a:r>
              <a:rPr lang="en-US" dirty="0" err="1"/>
              <a:t>tá</a:t>
            </a:r>
            <a:r>
              <a:rPr lang="en-US" dirty="0"/>
              <a:t> </a:t>
            </a:r>
            <a:r>
              <a:rPr lang="en-US" dirty="0" err="1"/>
              <a:t>mé</a:t>
            </a:r>
            <a:r>
              <a:rPr lang="en-US" dirty="0"/>
              <a:t> ag </a:t>
            </a:r>
            <a:r>
              <a:rPr lang="en-US" dirty="0" err="1"/>
              <a:t>brath</a:t>
            </a:r>
            <a:r>
              <a:rPr lang="en-US" dirty="0"/>
              <a:t>...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AD4FD7F-7580-4C84-88C5-3C7CFF789A7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en-US" b="1" dirty="0">
                <a:solidFill>
                  <a:srgbClr val="FFFFFF"/>
                </a:solidFill>
                <a:ea typeface="+mn-lt"/>
                <a:cs typeface="+mn-lt"/>
              </a:rPr>
              <a:t>I intend to speak to your parents.</a:t>
            </a:r>
            <a:endParaRPr lang="en-US" dirty="0">
              <a:solidFill>
                <a:srgbClr val="FFFFFF"/>
              </a:solidFill>
              <a:ea typeface="+mn-lt"/>
              <a:cs typeface="+mn-lt"/>
            </a:endParaRPr>
          </a:p>
          <a:p>
            <a:r>
              <a:rPr lang="en-US" b="1" i="1" dirty="0" err="1">
                <a:solidFill>
                  <a:srgbClr val="00B0F0"/>
                </a:solidFill>
                <a:ea typeface="+mn-lt"/>
                <a:cs typeface="+mn-lt"/>
              </a:rPr>
              <a:t>Tá</a:t>
            </a:r>
            <a:r>
              <a:rPr lang="en-US" b="1" i="1" dirty="0">
                <a:solidFill>
                  <a:srgbClr val="00B0F0"/>
                </a:solidFill>
                <a:ea typeface="+mn-lt"/>
                <a:cs typeface="+mn-lt"/>
              </a:rPr>
              <a:t> </a:t>
            </a:r>
            <a:r>
              <a:rPr lang="en-US" b="1" i="1" dirty="0" err="1">
                <a:solidFill>
                  <a:srgbClr val="00B0F0"/>
                </a:solidFill>
                <a:ea typeface="+mn-lt"/>
                <a:cs typeface="+mn-lt"/>
              </a:rPr>
              <a:t>rún</a:t>
            </a:r>
            <a:r>
              <a:rPr lang="en-US" b="1" i="1" dirty="0">
                <a:solidFill>
                  <a:srgbClr val="00B0F0"/>
                </a:solidFill>
                <a:ea typeface="+mn-lt"/>
                <a:cs typeface="+mn-lt"/>
              </a:rPr>
              <a:t> </a:t>
            </a:r>
            <a:r>
              <a:rPr lang="en-US" b="1" i="1" dirty="0" err="1">
                <a:solidFill>
                  <a:srgbClr val="00B0F0"/>
                </a:solidFill>
                <a:ea typeface="+mn-lt"/>
                <a:cs typeface="+mn-lt"/>
              </a:rPr>
              <a:t>agam</a:t>
            </a:r>
            <a:r>
              <a:rPr lang="en-US" b="1" i="1" dirty="0">
                <a:solidFill>
                  <a:srgbClr val="00B0F0"/>
                </a:solidFill>
                <a:ea typeface="+mn-lt"/>
                <a:cs typeface="+mn-lt"/>
              </a:rPr>
              <a:t>/</a:t>
            </a:r>
            <a:r>
              <a:rPr lang="en-US" b="1" i="1" dirty="0" err="1">
                <a:solidFill>
                  <a:srgbClr val="00B0F0"/>
                </a:solidFill>
                <a:ea typeface="+mn-lt"/>
                <a:cs typeface="+mn-lt"/>
              </a:rPr>
              <a:t>tá</a:t>
            </a:r>
            <a:r>
              <a:rPr lang="en-US" b="1" i="1" dirty="0">
                <a:solidFill>
                  <a:srgbClr val="00B0F0"/>
                </a:solidFill>
                <a:ea typeface="+mn-lt"/>
                <a:cs typeface="+mn-lt"/>
              </a:rPr>
              <a:t> </a:t>
            </a:r>
            <a:r>
              <a:rPr lang="en-US" b="1" i="1" dirty="0" err="1">
                <a:solidFill>
                  <a:srgbClr val="00B0F0"/>
                </a:solidFill>
                <a:ea typeface="+mn-lt"/>
                <a:cs typeface="+mn-lt"/>
              </a:rPr>
              <a:t>mé</a:t>
            </a:r>
            <a:r>
              <a:rPr lang="en-US" b="1" i="1" dirty="0">
                <a:solidFill>
                  <a:srgbClr val="00B0F0"/>
                </a:solidFill>
                <a:ea typeface="+mn-lt"/>
                <a:cs typeface="+mn-lt"/>
              </a:rPr>
              <a:t> ag </a:t>
            </a:r>
            <a:r>
              <a:rPr lang="en-US" b="1" i="1" dirty="0" err="1">
                <a:solidFill>
                  <a:srgbClr val="00B0F0"/>
                </a:solidFill>
                <a:ea typeface="+mn-lt"/>
                <a:cs typeface="+mn-lt"/>
              </a:rPr>
              <a:t>brath</a:t>
            </a:r>
            <a:r>
              <a:rPr lang="en-US" b="1" i="1" dirty="0">
                <a:solidFill>
                  <a:srgbClr val="00B0F0"/>
                </a:solidFill>
                <a:ea typeface="+mn-lt"/>
                <a:cs typeface="+mn-lt"/>
              </a:rPr>
              <a:t> </a:t>
            </a:r>
            <a:endParaRPr lang="en-US" dirty="0">
              <a:solidFill>
                <a:srgbClr val="00B0F0"/>
              </a:solidFill>
              <a:ea typeface="+mn-lt"/>
              <a:cs typeface="+mn-lt"/>
            </a:endParaRPr>
          </a:p>
          <a:p>
            <a:r>
              <a:rPr lang="en-US" b="1" i="1" dirty="0">
                <a:solidFill>
                  <a:srgbClr val="00B0F0"/>
                </a:solidFill>
                <a:ea typeface="+mn-lt"/>
                <a:cs typeface="+mn-lt"/>
              </a:rPr>
              <a:t>...</a:t>
            </a:r>
            <a:r>
              <a:rPr lang="en-US" b="1" i="1" dirty="0" err="1">
                <a:solidFill>
                  <a:srgbClr val="00B0F0"/>
                </a:solidFill>
                <a:ea typeface="+mn-lt"/>
                <a:cs typeface="+mn-lt"/>
              </a:rPr>
              <a:t>labhairt</a:t>
            </a:r>
            <a:r>
              <a:rPr lang="en-US" b="1" i="1" dirty="0">
                <a:solidFill>
                  <a:srgbClr val="00B0F0"/>
                </a:solidFill>
                <a:ea typeface="+mn-lt"/>
                <a:cs typeface="+mn-lt"/>
              </a:rPr>
              <a:t> le do </a:t>
            </a:r>
            <a:r>
              <a:rPr lang="en-US" b="1" i="1" dirty="0" err="1">
                <a:solidFill>
                  <a:srgbClr val="00B0F0"/>
                </a:solidFill>
                <a:ea typeface="+mn-lt"/>
                <a:cs typeface="+mn-lt"/>
              </a:rPr>
              <a:t>thuismitheoirí</a:t>
            </a:r>
            <a:endParaRPr lang="en-US" dirty="0" err="1">
              <a:solidFill>
                <a:srgbClr val="00B0F0"/>
              </a:solidFill>
              <a:ea typeface="+mn-lt"/>
              <a:cs typeface="+mn-lt"/>
            </a:endParaRPr>
          </a:p>
          <a:p>
            <a:r>
              <a:rPr lang="en-US" b="1" i="1" dirty="0">
                <a:solidFill>
                  <a:srgbClr val="00B0F0"/>
                </a:solidFill>
                <a:ea typeface="+mn-lt"/>
                <a:cs typeface="+mn-lt"/>
              </a:rPr>
              <a:t>...</a:t>
            </a:r>
            <a:r>
              <a:rPr lang="en-US" b="1" i="1" dirty="0" err="1">
                <a:solidFill>
                  <a:srgbClr val="00B0F0"/>
                </a:solidFill>
                <a:ea typeface="+mn-lt"/>
                <a:cs typeface="+mn-lt"/>
              </a:rPr>
              <a:t>scríobh</a:t>
            </a:r>
            <a:r>
              <a:rPr lang="en-US" b="1" i="1" dirty="0">
                <a:solidFill>
                  <a:srgbClr val="00B0F0"/>
                </a:solidFill>
                <a:ea typeface="+mn-lt"/>
                <a:cs typeface="+mn-lt"/>
              </a:rPr>
              <a:t> </a:t>
            </a:r>
            <a:r>
              <a:rPr lang="en-US" b="1" i="1" dirty="0" err="1">
                <a:solidFill>
                  <a:srgbClr val="00B0F0"/>
                </a:solidFill>
                <a:ea typeface="+mn-lt"/>
                <a:cs typeface="+mn-lt"/>
              </a:rPr>
              <a:t>chuig</a:t>
            </a:r>
            <a:r>
              <a:rPr lang="en-US" b="1" i="1" dirty="0">
                <a:solidFill>
                  <a:srgbClr val="00B0F0"/>
                </a:solidFill>
                <a:ea typeface="+mn-lt"/>
                <a:cs typeface="+mn-lt"/>
              </a:rPr>
              <a:t> do </a:t>
            </a:r>
            <a:r>
              <a:rPr lang="en-US" b="1" i="1" dirty="0" err="1">
                <a:solidFill>
                  <a:srgbClr val="00B0F0"/>
                </a:solidFill>
                <a:ea typeface="+mn-lt"/>
                <a:cs typeface="+mn-lt"/>
              </a:rPr>
              <a:t>mhuintir</a:t>
            </a:r>
            <a:endParaRPr lang="en-US" dirty="0" err="1">
              <a:solidFill>
                <a:srgbClr val="00B0F0"/>
              </a:solidFill>
              <a:ea typeface="+mn-lt"/>
              <a:cs typeface="+mn-lt"/>
            </a:endParaRPr>
          </a:p>
          <a:p>
            <a:r>
              <a:rPr lang="en-US" b="1" i="1" dirty="0">
                <a:solidFill>
                  <a:srgbClr val="00B0F0"/>
                </a:solidFill>
                <a:ea typeface="+mn-lt"/>
                <a:cs typeface="+mn-lt"/>
              </a:rPr>
              <a:t>...</a:t>
            </a:r>
            <a:r>
              <a:rPr lang="en-US" b="1" i="1" dirty="0" err="1">
                <a:solidFill>
                  <a:srgbClr val="00B0F0"/>
                </a:solidFill>
                <a:ea typeface="+mn-lt"/>
                <a:cs typeface="+mn-lt"/>
              </a:rPr>
              <a:t>glaoch</a:t>
            </a:r>
            <a:r>
              <a:rPr lang="en-US" b="1" i="1" dirty="0">
                <a:solidFill>
                  <a:srgbClr val="00B0F0"/>
                </a:solidFill>
                <a:ea typeface="+mn-lt"/>
                <a:cs typeface="+mn-lt"/>
              </a:rPr>
              <a:t> </a:t>
            </a:r>
            <a:r>
              <a:rPr lang="en-US" b="1" i="1" dirty="0" err="1">
                <a:solidFill>
                  <a:srgbClr val="00B0F0"/>
                </a:solidFill>
                <a:ea typeface="+mn-lt"/>
                <a:cs typeface="+mn-lt"/>
              </a:rPr>
              <a:t>gutháin</a:t>
            </a:r>
            <a:r>
              <a:rPr lang="en-US" b="1" i="1" dirty="0">
                <a:solidFill>
                  <a:srgbClr val="00B0F0"/>
                </a:solidFill>
                <a:ea typeface="+mn-lt"/>
                <a:cs typeface="+mn-lt"/>
              </a:rPr>
              <a:t> a chur </a:t>
            </a:r>
            <a:r>
              <a:rPr lang="en-US" b="1" i="1" dirty="0" err="1">
                <a:solidFill>
                  <a:srgbClr val="00B0F0"/>
                </a:solidFill>
                <a:ea typeface="+mn-lt"/>
                <a:cs typeface="+mn-lt"/>
              </a:rPr>
              <a:t>ar</a:t>
            </a:r>
            <a:r>
              <a:rPr lang="en-US" b="1" i="1" dirty="0">
                <a:solidFill>
                  <a:srgbClr val="00B0F0"/>
                </a:solidFill>
                <a:ea typeface="+mn-lt"/>
                <a:cs typeface="+mn-lt"/>
              </a:rPr>
              <a:t> do </a:t>
            </a:r>
            <a:r>
              <a:rPr lang="en-US" b="1" i="1" dirty="0" err="1">
                <a:solidFill>
                  <a:srgbClr val="00B0F0"/>
                </a:solidFill>
                <a:ea typeface="+mn-lt"/>
                <a:cs typeface="+mn-lt"/>
              </a:rPr>
              <a:t>mháthair</a:t>
            </a:r>
            <a:endParaRPr lang="en-US" dirty="0" err="1">
              <a:solidFill>
                <a:srgbClr val="00B0F0"/>
              </a:solidFill>
              <a:ea typeface="+mn-lt"/>
              <a:cs typeface="+mn-lt"/>
            </a:endParaRPr>
          </a:p>
          <a:p>
            <a:endParaRPr lang="en-US" dirty="0">
              <a:solidFill>
                <a:srgbClr val="00B0F0"/>
              </a:solidFill>
              <a:ea typeface="+mn-lt"/>
              <a:cs typeface="+mn-lt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8750489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C3F572-4146-4964-A296-CCA95FEDD1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indéanta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5E3A86C-2151-4C7C-B999-BD854D37706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en-US" b="1" dirty="0">
                <a:solidFill>
                  <a:srgbClr val="FFFFFF"/>
                </a:solidFill>
                <a:ea typeface="+mn-lt"/>
                <a:cs typeface="+mn-lt"/>
              </a:rPr>
              <a:t>You should not have taken Paul’s book.</a:t>
            </a:r>
            <a:endParaRPr lang="en-US" dirty="0">
              <a:solidFill>
                <a:srgbClr val="FFFFFF"/>
              </a:solidFill>
              <a:ea typeface="+mn-lt"/>
              <a:cs typeface="+mn-lt"/>
            </a:endParaRPr>
          </a:p>
          <a:p>
            <a:endParaRPr lang="en-US" b="1" dirty="0">
              <a:solidFill>
                <a:srgbClr val="FFFFFF"/>
              </a:solidFill>
              <a:ea typeface="+mn-lt"/>
              <a:cs typeface="+mn-lt"/>
            </a:endParaRPr>
          </a:p>
          <a:p>
            <a:r>
              <a:rPr lang="en-US" b="1" dirty="0">
                <a:solidFill>
                  <a:srgbClr val="FFFFFF"/>
                </a:solidFill>
                <a:ea typeface="+mn-lt"/>
                <a:cs typeface="+mn-lt"/>
              </a:rPr>
              <a:t>Ní </a:t>
            </a:r>
            <a:r>
              <a:rPr lang="en-US" b="1" dirty="0" err="1">
                <a:solidFill>
                  <a:srgbClr val="FFFFFF"/>
                </a:solidFill>
                <a:ea typeface="+mn-lt"/>
                <a:cs typeface="+mn-lt"/>
              </a:rPr>
              <a:t>raibh</a:t>
            </a:r>
            <a:r>
              <a:rPr lang="en-US" b="1" dirty="0">
                <a:solidFill>
                  <a:srgbClr val="FFFFFF"/>
                </a:solidFill>
                <a:ea typeface="+mn-lt"/>
                <a:cs typeface="+mn-lt"/>
              </a:rPr>
              <a:t> </a:t>
            </a:r>
            <a:r>
              <a:rPr lang="en-US" b="1" dirty="0" err="1">
                <a:solidFill>
                  <a:srgbClr val="FFFFFF"/>
                </a:solidFill>
                <a:ea typeface="+mn-lt"/>
                <a:cs typeface="+mn-lt"/>
              </a:rPr>
              <a:t>sé</a:t>
            </a:r>
            <a:r>
              <a:rPr lang="en-US" b="1" dirty="0">
                <a:solidFill>
                  <a:srgbClr val="FFFFFF"/>
                </a:solidFill>
                <a:ea typeface="+mn-lt"/>
                <a:cs typeface="+mn-lt"/>
              </a:rPr>
              <a:t> </a:t>
            </a:r>
            <a:r>
              <a:rPr lang="en-US" b="1" dirty="0" err="1">
                <a:solidFill>
                  <a:srgbClr val="00B0F0"/>
                </a:solidFill>
                <a:ea typeface="+mn-lt"/>
                <a:cs typeface="+mn-lt"/>
              </a:rPr>
              <a:t>indéanta</a:t>
            </a:r>
            <a:r>
              <a:rPr lang="en-US" b="1" dirty="0">
                <a:solidFill>
                  <a:srgbClr val="00B0F0"/>
                </a:solidFill>
                <a:ea typeface="+mn-lt"/>
                <a:cs typeface="+mn-lt"/>
              </a:rPr>
              <a:t> </a:t>
            </a:r>
            <a:r>
              <a:rPr lang="en-US" b="1" dirty="0" err="1">
                <a:solidFill>
                  <a:srgbClr val="FFFFFF"/>
                </a:solidFill>
                <a:ea typeface="+mn-lt"/>
                <a:cs typeface="+mn-lt"/>
              </a:rPr>
              <a:t>agat</a:t>
            </a:r>
            <a:r>
              <a:rPr lang="en-US" b="1" dirty="0">
                <a:solidFill>
                  <a:srgbClr val="FFFFFF"/>
                </a:solidFill>
                <a:ea typeface="+mn-lt"/>
                <a:cs typeface="+mn-lt"/>
              </a:rPr>
              <a:t> </a:t>
            </a:r>
            <a:r>
              <a:rPr lang="en-US" b="1" dirty="0" err="1">
                <a:solidFill>
                  <a:srgbClr val="FFFFFF"/>
                </a:solidFill>
                <a:ea typeface="+mn-lt"/>
                <a:cs typeface="+mn-lt"/>
              </a:rPr>
              <a:t>leabhar</a:t>
            </a:r>
            <a:r>
              <a:rPr lang="en-US" b="1" dirty="0">
                <a:solidFill>
                  <a:srgbClr val="FFFFFF"/>
                </a:solidFill>
                <a:ea typeface="+mn-lt"/>
                <a:cs typeface="+mn-lt"/>
              </a:rPr>
              <a:t> Phóil a </a:t>
            </a:r>
            <a:r>
              <a:rPr lang="en-US" b="1" dirty="0" err="1">
                <a:solidFill>
                  <a:srgbClr val="FFFFFF"/>
                </a:solidFill>
                <a:ea typeface="+mn-lt"/>
                <a:cs typeface="+mn-lt"/>
              </a:rPr>
              <a:t>thabhairt</a:t>
            </a:r>
            <a:r>
              <a:rPr lang="en-US" b="1" dirty="0">
                <a:solidFill>
                  <a:srgbClr val="FFFFFF"/>
                </a:solidFill>
                <a:ea typeface="+mn-lt"/>
                <a:cs typeface="+mn-lt"/>
              </a:rPr>
              <a:t> </a:t>
            </a:r>
            <a:r>
              <a:rPr lang="en-US" b="1" dirty="0" err="1">
                <a:solidFill>
                  <a:srgbClr val="FFFFFF"/>
                </a:solidFill>
                <a:ea typeface="+mn-lt"/>
                <a:cs typeface="+mn-lt"/>
              </a:rPr>
              <a:t>leat</a:t>
            </a:r>
            <a:r>
              <a:rPr lang="en-US" b="1" dirty="0">
                <a:solidFill>
                  <a:srgbClr val="FFFFFF"/>
                </a:solidFill>
                <a:ea typeface="+mn-lt"/>
                <a:cs typeface="+mn-lt"/>
              </a:rPr>
              <a:t>. </a:t>
            </a:r>
            <a:endParaRPr lang="en-US">
              <a:solidFill>
                <a:srgbClr val="FFFFFF"/>
              </a:solidFill>
              <a:ea typeface="+mn-lt"/>
              <a:cs typeface="+mn-lt"/>
            </a:endParaRPr>
          </a:p>
          <a:p>
            <a:r>
              <a:rPr lang="en-US" b="1" dirty="0">
                <a:solidFill>
                  <a:srgbClr val="FFFFFF"/>
                </a:solidFill>
                <a:ea typeface="+mn-lt"/>
                <a:cs typeface="+mn-lt"/>
              </a:rPr>
              <a:t>Ní </a:t>
            </a:r>
            <a:r>
              <a:rPr lang="en-US" b="1" dirty="0" err="1">
                <a:solidFill>
                  <a:srgbClr val="FFFFFF"/>
                </a:solidFill>
                <a:ea typeface="+mn-lt"/>
                <a:cs typeface="+mn-lt"/>
              </a:rPr>
              <a:t>raibh</a:t>
            </a:r>
            <a:r>
              <a:rPr lang="en-US" b="1" dirty="0">
                <a:solidFill>
                  <a:srgbClr val="FFFFFF"/>
                </a:solidFill>
                <a:ea typeface="+mn-lt"/>
                <a:cs typeface="+mn-lt"/>
              </a:rPr>
              <a:t> </a:t>
            </a:r>
            <a:r>
              <a:rPr lang="en-US" b="1" dirty="0" err="1">
                <a:solidFill>
                  <a:srgbClr val="FFFFFF"/>
                </a:solidFill>
                <a:ea typeface="+mn-lt"/>
                <a:cs typeface="+mn-lt"/>
              </a:rPr>
              <a:t>sé</a:t>
            </a:r>
            <a:r>
              <a:rPr lang="en-US" b="1" dirty="0">
                <a:solidFill>
                  <a:srgbClr val="FFFFFF"/>
                </a:solidFill>
                <a:ea typeface="+mn-lt"/>
                <a:cs typeface="+mn-lt"/>
              </a:rPr>
              <a:t> </a:t>
            </a:r>
            <a:r>
              <a:rPr lang="en-US" b="1" dirty="0" err="1">
                <a:solidFill>
                  <a:srgbClr val="00B0F0"/>
                </a:solidFill>
                <a:ea typeface="+mn-lt"/>
                <a:cs typeface="+mn-lt"/>
              </a:rPr>
              <a:t>indéanta</a:t>
            </a:r>
            <a:r>
              <a:rPr lang="en-US" b="1" dirty="0">
                <a:solidFill>
                  <a:srgbClr val="FFFFFF"/>
                </a:solidFill>
                <a:ea typeface="+mn-lt"/>
                <a:cs typeface="+mn-lt"/>
              </a:rPr>
              <a:t> </a:t>
            </a:r>
            <a:r>
              <a:rPr lang="en-US" b="1" dirty="0" err="1">
                <a:solidFill>
                  <a:srgbClr val="FFFFFF"/>
                </a:solidFill>
                <a:ea typeface="+mn-lt"/>
                <a:cs typeface="+mn-lt"/>
              </a:rPr>
              <a:t>aige</a:t>
            </a:r>
            <a:r>
              <a:rPr lang="en-US" b="1" dirty="0">
                <a:solidFill>
                  <a:srgbClr val="FFFFFF"/>
                </a:solidFill>
                <a:ea typeface="+mn-lt"/>
                <a:cs typeface="+mn-lt"/>
              </a:rPr>
              <a:t>. He should not have done it.</a:t>
            </a:r>
            <a:endParaRPr lang="en-US" dirty="0">
              <a:solidFill>
                <a:srgbClr val="FFFFFF"/>
              </a:solidFill>
              <a:ea typeface="+mn-lt"/>
              <a:cs typeface="+mn-lt"/>
            </a:endParaRPr>
          </a:p>
          <a:p>
            <a:endParaRPr lang="en-US" dirty="0">
              <a:ea typeface="+mn-lt"/>
              <a:cs typeface="+mn-lt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1751600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116726-295E-463E-A61D-9834A48D45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tuilleadh</a:t>
            </a:r>
            <a:r>
              <a:rPr lang="en-US" dirty="0"/>
              <a:t> </a:t>
            </a:r>
            <a:r>
              <a:rPr lang="en-US" dirty="0" err="1"/>
              <a:t>samplaí</a:t>
            </a:r>
            <a:r>
              <a:rPr lang="en-US" dirty="0"/>
              <a:t> </a:t>
            </a:r>
            <a:r>
              <a:rPr lang="en-US" dirty="0" err="1"/>
              <a:t>deasa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4F0BA72-5DBC-4068-A8C8-D20F16FA77F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 fontScale="62500" lnSpcReduction="20000"/>
          </a:bodyPr>
          <a:lstStyle/>
          <a:p>
            <a:r>
              <a:rPr lang="en-US" b="1" dirty="0">
                <a:solidFill>
                  <a:srgbClr val="FFFFFF"/>
                </a:solidFill>
                <a:ea typeface="+mn-lt"/>
                <a:cs typeface="+mn-lt"/>
              </a:rPr>
              <a:t>To speak gently/courteously  to a pupil.</a:t>
            </a:r>
            <a:endParaRPr lang="en-US" dirty="0">
              <a:solidFill>
                <a:srgbClr val="FFFFFF"/>
              </a:solidFill>
              <a:ea typeface="+mn-lt"/>
              <a:cs typeface="+mn-lt"/>
            </a:endParaRPr>
          </a:p>
          <a:p>
            <a:pPr marL="0" indent="0">
              <a:buNone/>
            </a:pPr>
            <a:r>
              <a:rPr lang="en-US" b="1" dirty="0" err="1">
                <a:solidFill>
                  <a:srgbClr val="00B0F0"/>
                </a:solidFill>
                <a:ea typeface="+mn-lt"/>
                <a:cs typeface="+mn-lt"/>
              </a:rPr>
              <a:t>Labhairt</a:t>
            </a:r>
            <a:r>
              <a:rPr lang="en-US" b="1" dirty="0">
                <a:solidFill>
                  <a:srgbClr val="00B0F0"/>
                </a:solidFill>
                <a:ea typeface="+mn-lt"/>
                <a:cs typeface="+mn-lt"/>
              </a:rPr>
              <a:t> go </a:t>
            </a:r>
            <a:r>
              <a:rPr lang="en-US" b="1" dirty="0" err="1">
                <a:solidFill>
                  <a:srgbClr val="00B0F0"/>
                </a:solidFill>
                <a:ea typeface="+mn-lt"/>
                <a:cs typeface="+mn-lt"/>
              </a:rPr>
              <a:t>síodúil</a:t>
            </a:r>
            <a:r>
              <a:rPr lang="en-US" b="1" dirty="0">
                <a:solidFill>
                  <a:srgbClr val="00B0F0"/>
                </a:solidFill>
                <a:ea typeface="+mn-lt"/>
                <a:cs typeface="+mn-lt"/>
              </a:rPr>
              <a:t> le </a:t>
            </a:r>
            <a:r>
              <a:rPr lang="en-US" b="1" dirty="0" err="1">
                <a:solidFill>
                  <a:srgbClr val="00B0F0"/>
                </a:solidFill>
                <a:ea typeface="+mn-lt"/>
                <a:cs typeface="+mn-lt"/>
              </a:rPr>
              <a:t>dalta</a:t>
            </a:r>
            <a:r>
              <a:rPr lang="en-US" b="1" dirty="0">
                <a:solidFill>
                  <a:srgbClr val="00B0F0"/>
                </a:solidFill>
                <a:ea typeface="+mn-lt"/>
                <a:cs typeface="+mn-lt"/>
              </a:rPr>
              <a:t>.</a:t>
            </a:r>
            <a:endParaRPr lang="en-US" dirty="0">
              <a:solidFill>
                <a:srgbClr val="00B0F0"/>
              </a:solidFill>
              <a:ea typeface="+mn-lt"/>
              <a:cs typeface="+mn-lt"/>
            </a:endParaRPr>
          </a:p>
          <a:p>
            <a:r>
              <a:rPr lang="en-US" b="1" dirty="0">
                <a:solidFill>
                  <a:srgbClr val="FFFFFF"/>
                </a:solidFill>
                <a:ea typeface="+mn-lt"/>
                <a:cs typeface="+mn-lt"/>
              </a:rPr>
              <a:t>Are you losing your sense altogether?</a:t>
            </a:r>
            <a:endParaRPr lang="en-US" dirty="0">
              <a:solidFill>
                <a:srgbClr val="FFFFFF"/>
              </a:solidFill>
              <a:ea typeface="+mn-lt"/>
              <a:cs typeface="+mn-lt"/>
            </a:endParaRPr>
          </a:p>
          <a:p>
            <a:pPr marL="0" indent="0">
              <a:buNone/>
            </a:pPr>
            <a:r>
              <a:rPr lang="en-US" b="1" dirty="0">
                <a:solidFill>
                  <a:srgbClr val="00B0F0"/>
                </a:solidFill>
                <a:ea typeface="+mn-lt"/>
                <a:cs typeface="+mn-lt"/>
              </a:rPr>
              <a:t>An ag </a:t>
            </a:r>
            <a:r>
              <a:rPr lang="en-US" b="1" dirty="0" err="1">
                <a:solidFill>
                  <a:srgbClr val="00B0F0"/>
                </a:solidFill>
                <a:ea typeface="+mn-lt"/>
                <a:cs typeface="+mn-lt"/>
              </a:rPr>
              <a:t>cailleadh</a:t>
            </a:r>
            <a:r>
              <a:rPr lang="en-US" b="1" dirty="0">
                <a:solidFill>
                  <a:srgbClr val="00B0F0"/>
                </a:solidFill>
                <a:ea typeface="+mn-lt"/>
                <a:cs typeface="+mn-lt"/>
              </a:rPr>
              <a:t> do </a:t>
            </a:r>
            <a:r>
              <a:rPr lang="en-US" b="1" dirty="0" err="1">
                <a:solidFill>
                  <a:srgbClr val="00B0F0"/>
                </a:solidFill>
                <a:ea typeface="+mn-lt"/>
                <a:cs typeface="+mn-lt"/>
              </a:rPr>
              <a:t>chéille</a:t>
            </a:r>
            <a:r>
              <a:rPr lang="en-US" b="1" dirty="0">
                <a:solidFill>
                  <a:srgbClr val="00B0F0"/>
                </a:solidFill>
                <a:ea typeface="+mn-lt"/>
                <a:cs typeface="+mn-lt"/>
              </a:rPr>
              <a:t> </a:t>
            </a:r>
            <a:r>
              <a:rPr lang="en-US" b="1" dirty="0" err="1">
                <a:solidFill>
                  <a:srgbClr val="00B0F0"/>
                </a:solidFill>
                <a:ea typeface="+mn-lt"/>
                <a:cs typeface="+mn-lt"/>
              </a:rPr>
              <a:t>ar</a:t>
            </a:r>
            <a:r>
              <a:rPr lang="en-US" b="1" dirty="0">
                <a:solidFill>
                  <a:srgbClr val="00B0F0"/>
                </a:solidFill>
                <a:ea typeface="+mn-lt"/>
                <a:cs typeface="+mn-lt"/>
              </a:rPr>
              <a:t> fad </a:t>
            </a:r>
            <a:r>
              <a:rPr lang="en-US" b="1" dirty="0" err="1">
                <a:solidFill>
                  <a:srgbClr val="00B0F0"/>
                </a:solidFill>
                <a:ea typeface="+mn-lt"/>
                <a:cs typeface="+mn-lt"/>
              </a:rPr>
              <a:t>ar</a:t>
            </a:r>
            <a:r>
              <a:rPr lang="en-US" b="1" dirty="0">
                <a:solidFill>
                  <a:srgbClr val="00B0F0"/>
                </a:solidFill>
                <a:ea typeface="+mn-lt"/>
                <a:cs typeface="+mn-lt"/>
              </a:rPr>
              <a:t> fad </a:t>
            </a:r>
            <a:r>
              <a:rPr lang="en-US" b="1" dirty="0" err="1">
                <a:solidFill>
                  <a:srgbClr val="00B0F0"/>
                </a:solidFill>
                <a:ea typeface="+mn-lt"/>
                <a:cs typeface="+mn-lt"/>
              </a:rPr>
              <a:t>atá</a:t>
            </a:r>
            <a:r>
              <a:rPr lang="en-US" b="1" dirty="0">
                <a:solidFill>
                  <a:srgbClr val="00B0F0"/>
                </a:solidFill>
                <a:ea typeface="+mn-lt"/>
                <a:cs typeface="+mn-lt"/>
              </a:rPr>
              <a:t> </a:t>
            </a:r>
            <a:r>
              <a:rPr lang="en-US" b="1" dirty="0" err="1">
                <a:solidFill>
                  <a:srgbClr val="00B0F0"/>
                </a:solidFill>
                <a:ea typeface="+mn-lt"/>
                <a:cs typeface="+mn-lt"/>
              </a:rPr>
              <a:t>tú</a:t>
            </a:r>
            <a:r>
              <a:rPr lang="en-US" b="1" dirty="0">
                <a:solidFill>
                  <a:srgbClr val="00B0F0"/>
                </a:solidFill>
                <a:ea typeface="+mn-lt"/>
                <a:cs typeface="+mn-lt"/>
              </a:rPr>
              <a:t>?</a:t>
            </a:r>
            <a:endParaRPr lang="en-US" dirty="0">
              <a:solidFill>
                <a:srgbClr val="00B0F0"/>
              </a:solidFill>
              <a:ea typeface="+mn-lt"/>
              <a:cs typeface="+mn-lt"/>
            </a:endParaRPr>
          </a:p>
          <a:p>
            <a:pPr marL="0" indent="0">
              <a:buNone/>
            </a:pPr>
            <a:r>
              <a:rPr lang="en-US" b="1" dirty="0" err="1">
                <a:solidFill>
                  <a:srgbClr val="00B0F0"/>
                </a:solidFill>
                <a:ea typeface="+mn-lt"/>
                <a:cs typeface="+mn-lt"/>
              </a:rPr>
              <a:t>Bhí</a:t>
            </a:r>
            <a:r>
              <a:rPr lang="en-US" b="1" dirty="0">
                <a:solidFill>
                  <a:srgbClr val="00B0F0"/>
                </a:solidFill>
                <a:ea typeface="+mn-lt"/>
                <a:cs typeface="+mn-lt"/>
              </a:rPr>
              <a:t> an </a:t>
            </a:r>
            <a:r>
              <a:rPr lang="en-US" b="1" dirty="0" err="1">
                <a:solidFill>
                  <a:srgbClr val="00B0F0"/>
                </a:solidFill>
                <a:ea typeface="+mn-lt"/>
                <a:cs typeface="+mn-lt"/>
              </a:rPr>
              <a:t>múinteoir</a:t>
            </a:r>
            <a:r>
              <a:rPr lang="en-US" b="1" dirty="0">
                <a:solidFill>
                  <a:srgbClr val="00B0F0"/>
                </a:solidFill>
                <a:ea typeface="+mn-lt"/>
                <a:cs typeface="+mn-lt"/>
              </a:rPr>
              <a:t> ag </a:t>
            </a:r>
            <a:r>
              <a:rPr lang="en-US" b="1" dirty="0" err="1">
                <a:solidFill>
                  <a:srgbClr val="00B0F0"/>
                </a:solidFill>
                <a:ea typeface="+mn-lt"/>
                <a:cs typeface="+mn-lt"/>
              </a:rPr>
              <a:t>dul</a:t>
            </a:r>
            <a:r>
              <a:rPr lang="en-US" b="1" dirty="0">
                <a:solidFill>
                  <a:srgbClr val="00B0F0"/>
                </a:solidFill>
                <a:ea typeface="+mn-lt"/>
                <a:cs typeface="+mn-lt"/>
              </a:rPr>
              <a:t> as a </a:t>
            </a:r>
            <a:r>
              <a:rPr lang="en-US" b="1" dirty="0" err="1">
                <a:solidFill>
                  <a:srgbClr val="00B0F0"/>
                </a:solidFill>
                <a:ea typeface="+mn-lt"/>
                <a:cs typeface="+mn-lt"/>
              </a:rPr>
              <a:t>chrann</a:t>
            </a:r>
            <a:r>
              <a:rPr lang="en-US" b="1" dirty="0">
                <a:solidFill>
                  <a:srgbClr val="00B0F0"/>
                </a:solidFill>
                <a:ea typeface="+mn-lt"/>
                <a:cs typeface="+mn-lt"/>
              </a:rPr>
              <a:t> </a:t>
            </a:r>
            <a:r>
              <a:rPr lang="en-US" b="1" dirty="0" err="1">
                <a:solidFill>
                  <a:srgbClr val="00B0F0"/>
                </a:solidFill>
                <a:ea typeface="+mn-lt"/>
                <a:cs typeface="+mn-lt"/>
              </a:rPr>
              <a:t>cumhachta</a:t>
            </a:r>
            <a:r>
              <a:rPr lang="en-US" b="1" dirty="0">
                <a:solidFill>
                  <a:srgbClr val="00B0F0"/>
                </a:solidFill>
                <a:ea typeface="+mn-lt"/>
                <a:cs typeface="+mn-lt"/>
              </a:rPr>
              <a:t> </a:t>
            </a:r>
            <a:r>
              <a:rPr lang="en-US" b="1" dirty="0" err="1">
                <a:solidFill>
                  <a:srgbClr val="00B0F0"/>
                </a:solidFill>
                <a:ea typeface="+mn-lt"/>
                <a:cs typeface="+mn-lt"/>
              </a:rPr>
              <a:t>ar</a:t>
            </a:r>
            <a:r>
              <a:rPr lang="en-US" b="1" dirty="0">
                <a:solidFill>
                  <a:srgbClr val="00B0F0"/>
                </a:solidFill>
                <a:ea typeface="+mn-lt"/>
                <a:cs typeface="+mn-lt"/>
              </a:rPr>
              <a:t> fad! (rage)</a:t>
            </a:r>
            <a:endParaRPr lang="en-US" dirty="0">
              <a:solidFill>
                <a:srgbClr val="00B0F0"/>
              </a:solidFill>
              <a:ea typeface="+mn-lt"/>
              <a:cs typeface="+mn-lt"/>
            </a:endParaRPr>
          </a:p>
          <a:p>
            <a:r>
              <a:rPr lang="en-US" b="1" dirty="0" err="1">
                <a:solidFill>
                  <a:srgbClr val="00B0F0"/>
                </a:solidFill>
                <a:ea typeface="+mn-lt"/>
                <a:cs typeface="+mn-lt"/>
              </a:rPr>
              <a:t>Bhí</a:t>
            </a:r>
            <a:r>
              <a:rPr lang="en-US" b="1" dirty="0">
                <a:solidFill>
                  <a:srgbClr val="00B0F0"/>
                </a:solidFill>
                <a:ea typeface="+mn-lt"/>
                <a:cs typeface="+mn-lt"/>
              </a:rPr>
              <a:t> a </a:t>
            </a:r>
            <a:r>
              <a:rPr lang="en-US" b="1" dirty="0" err="1">
                <a:solidFill>
                  <a:srgbClr val="00B0F0"/>
                </a:solidFill>
                <a:ea typeface="+mn-lt"/>
                <a:cs typeface="+mn-lt"/>
              </a:rPr>
              <a:t>chroí</a:t>
            </a:r>
            <a:r>
              <a:rPr lang="en-US" b="1" dirty="0">
                <a:solidFill>
                  <a:srgbClr val="00B0F0"/>
                </a:solidFill>
                <a:ea typeface="+mn-lt"/>
                <a:cs typeface="+mn-lt"/>
              </a:rPr>
              <a:t> </a:t>
            </a:r>
            <a:r>
              <a:rPr lang="en-US" b="1" dirty="0" err="1">
                <a:solidFill>
                  <a:srgbClr val="00B0F0"/>
                </a:solidFill>
                <a:ea typeface="+mn-lt"/>
                <a:cs typeface="+mn-lt"/>
              </a:rPr>
              <a:t>aige</a:t>
            </a:r>
            <a:r>
              <a:rPr lang="en-US" b="1" dirty="0">
                <a:solidFill>
                  <a:srgbClr val="00B0F0"/>
                </a:solidFill>
                <a:ea typeface="+mn-lt"/>
                <a:cs typeface="+mn-lt"/>
              </a:rPr>
              <a:t> </a:t>
            </a:r>
            <a:r>
              <a:rPr lang="en-US" b="1" dirty="0" err="1">
                <a:solidFill>
                  <a:srgbClr val="00B0F0"/>
                </a:solidFill>
                <a:ea typeface="+mn-lt"/>
                <a:cs typeface="+mn-lt"/>
              </a:rPr>
              <a:t>agus</a:t>
            </a:r>
            <a:r>
              <a:rPr lang="en-US" b="1" dirty="0">
                <a:solidFill>
                  <a:srgbClr val="00B0F0"/>
                </a:solidFill>
                <a:ea typeface="+mn-lt"/>
                <a:cs typeface="+mn-lt"/>
              </a:rPr>
              <a:t> </a:t>
            </a:r>
            <a:r>
              <a:rPr lang="en-US" b="1" dirty="0" err="1">
                <a:solidFill>
                  <a:srgbClr val="00B0F0"/>
                </a:solidFill>
                <a:ea typeface="+mn-lt"/>
                <a:cs typeface="+mn-lt"/>
              </a:rPr>
              <a:t>bhí</a:t>
            </a:r>
            <a:r>
              <a:rPr lang="en-US" b="1" dirty="0">
                <a:solidFill>
                  <a:srgbClr val="00B0F0"/>
                </a:solidFill>
                <a:ea typeface="+mn-lt"/>
                <a:cs typeface="+mn-lt"/>
              </a:rPr>
              <a:t> </a:t>
            </a:r>
            <a:r>
              <a:rPr lang="en-US" b="1" dirty="0" err="1">
                <a:solidFill>
                  <a:srgbClr val="00B0F0"/>
                </a:solidFill>
                <a:ea typeface="+mn-lt"/>
                <a:cs typeface="+mn-lt"/>
              </a:rPr>
              <a:t>sé</a:t>
            </a:r>
            <a:r>
              <a:rPr lang="en-US" b="1" dirty="0">
                <a:solidFill>
                  <a:srgbClr val="00B0F0"/>
                </a:solidFill>
                <a:ea typeface="+mn-lt"/>
                <a:cs typeface="+mn-lt"/>
              </a:rPr>
              <a:t> ag cur </a:t>
            </a:r>
            <a:r>
              <a:rPr lang="en-US" b="1" dirty="0" err="1">
                <a:solidFill>
                  <a:srgbClr val="00B0F0"/>
                </a:solidFill>
                <a:ea typeface="+mn-lt"/>
                <a:cs typeface="+mn-lt"/>
              </a:rPr>
              <a:t>amach</a:t>
            </a:r>
            <a:r>
              <a:rPr lang="en-US" b="1" dirty="0">
                <a:solidFill>
                  <a:srgbClr val="00B0F0"/>
                </a:solidFill>
                <a:ea typeface="+mn-lt"/>
                <a:cs typeface="+mn-lt"/>
              </a:rPr>
              <a:t> a </a:t>
            </a:r>
            <a:r>
              <a:rPr lang="en-US" b="1" dirty="0" err="1">
                <a:solidFill>
                  <a:srgbClr val="00B0F0"/>
                </a:solidFill>
                <a:ea typeface="+mn-lt"/>
                <a:cs typeface="+mn-lt"/>
              </a:rPr>
              <a:t>chroí</a:t>
            </a:r>
            <a:r>
              <a:rPr lang="en-US" b="1" dirty="0">
                <a:solidFill>
                  <a:srgbClr val="00B0F0"/>
                </a:solidFill>
                <a:ea typeface="+mn-lt"/>
                <a:cs typeface="+mn-lt"/>
              </a:rPr>
              <a:t> ag </a:t>
            </a:r>
            <a:r>
              <a:rPr lang="en-US" b="1" dirty="0" err="1">
                <a:solidFill>
                  <a:srgbClr val="00B0F0"/>
                </a:solidFill>
                <a:ea typeface="+mn-lt"/>
                <a:cs typeface="+mn-lt"/>
              </a:rPr>
              <a:t>ceol</a:t>
            </a:r>
            <a:r>
              <a:rPr lang="en-US" b="1" dirty="0">
                <a:solidFill>
                  <a:srgbClr val="00B0F0"/>
                </a:solidFill>
                <a:ea typeface="+mn-lt"/>
                <a:cs typeface="+mn-lt"/>
              </a:rPr>
              <a:t>. </a:t>
            </a:r>
            <a:endParaRPr lang="en-US" dirty="0">
              <a:solidFill>
                <a:srgbClr val="00B0F0"/>
              </a:solidFill>
              <a:ea typeface="+mn-lt"/>
              <a:cs typeface="+mn-lt"/>
            </a:endParaRPr>
          </a:p>
          <a:p>
            <a:r>
              <a:rPr lang="en-US" b="1" dirty="0">
                <a:solidFill>
                  <a:srgbClr val="FFFFFF"/>
                </a:solidFill>
                <a:ea typeface="+mn-lt"/>
                <a:cs typeface="+mn-lt"/>
              </a:rPr>
              <a:t>He was in good spirits and he was singing his heart out.</a:t>
            </a:r>
            <a:endParaRPr lang="en-US" dirty="0">
              <a:solidFill>
                <a:srgbClr val="FFFFFF"/>
              </a:solidFill>
              <a:ea typeface="+mn-lt"/>
              <a:cs typeface="+mn-lt"/>
            </a:endParaRPr>
          </a:p>
          <a:p>
            <a:pPr marL="0" indent="0">
              <a:buNone/>
            </a:pPr>
            <a:r>
              <a:rPr lang="en-US" b="1" dirty="0" err="1">
                <a:solidFill>
                  <a:srgbClr val="00B0F0"/>
                </a:solidFill>
                <a:ea typeface="+mn-lt"/>
                <a:cs typeface="+mn-lt"/>
              </a:rPr>
              <a:t>Bhí</a:t>
            </a:r>
            <a:r>
              <a:rPr lang="en-US" b="1" dirty="0">
                <a:solidFill>
                  <a:srgbClr val="00B0F0"/>
                </a:solidFill>
                <a:ea typeface="+mn-lt"/>
                <a:cs typeface="+mn-lt"/>
              </a:rPr>
              <a:t> a </a:t>
            </a:r>
            <a:r>
              <a:rPr lang="en-US" b="1" dirty="0" err="1">
                <a:solidFill>
                  <a:srgbClr val="00B0F0"/>
                </a:solidFill>
                <a:ea typeface="+mn-lt"/>
                <a:cs typeface="+mn-lt"/>
              </a:rPr>
              <a:t>leathlán</a:t>
            </a:r>
            <a:r>
              <a:rPr lang="en-US" b="1" dirty="0">
                <a:solidFill>
                  <a:srgbClr val="00B0F0"/>
                </a:solidFill>
                <a:ea typeface="+mn-lt"/>
                <a:cs typeface="+mn-lt"/>
              </a:rPr>
              <a:t> </a:t>
            </a:r>
            <a:r>
              <a:rPr lang="en-US" b="1" dirty="0" err="1">
                <a:solidFill>
                  <a:srgbClr val="00B0F0"/>
                </a:solidFill>
                <a:ea typeface="+mn-lt"/>
                <a:cs typeface="+mn-lt"/>
              </a:rPr>
              <a:t>bainne</a:t>
            </a:r>
            <a:r>
              <a:rPr lang="en-US" b="1" dirty="0">
                <a:solidFill>
                  <a:srgbClr val="00B0F0"/>
                </a:solidFill>
                <a:ea typeface="+mn-lt"/>
                <a:cs typeface="+mn-lt"/>
              </a:rPr>
              <a:t> </a:t>
            </a:r>
            <a:r>
              <a:rPr lang="en-US" b="1" dirty="0" err="1">
                <a:solidFill>
                  <a:srgbClr val="00B0F0"/>
                </a:solidFill>
                <a:ea typeface="+mn-lt"/>
                <a:cs typeface="+mn-lt"/>
              </a:rPr>
              <a:t>fágtha</a:t>
            </a:r>
            <a:r>
              <a:rPr lang="en-US" b="1" dirty="0">
                <a:solidFill>
                  <a:srgbClr val="00B0F0"/>
                </a:solidFill>
                <a:ea typeface="+mn-lt"/>
                <a:cs typeface="+mn-lt"/>
              </a:rPr>
              <a:t> sa </a:t>
            </a:r>
            <a:r>
              <a:rPr lang="en-US" b="1" dirty="0" err="1">
                <a:solidFill>
                  <a:srgbClr val="00B0F0"/>
                </a:solidFill>
                <a:ea typeface="+mn-lt"/>
                <a:cs typeface="+mn-lt"/>
              </a:rPr>
              <a:t>bhuidéal</a:t>
            </a:r>
            <a:r>
              <a:rPr lang="en-US" b="1" dirty="0">
                <a:solidFill>
                  <a:srgbClr val="00B0F0"/>
                </a:solidFill>
                <a:ea typeface="+mn-lt"/>
                <a:cs typeface="+mn-lt"/>
              </a:rPr>
              <a:t>.</a:t>
            </a:r>
            <a:endParaRPr lang="en-US" dirty="0">
              <a:solidFill>
                <a:srgbClr val="00B0F0"/>
              </a:solidFill>
              <a:ea typeface="+mn-lt"/>
              <a:cs typeface="+mn-lt"/>
            </a:endParaRPr>
          </a:p>
          <a:p>
            <a:r>
              <a:rPr lang="en-US" b="1" dirty="0">
                <a:solidFill>
                  <a:srgbClr val="FFFFFF"/>
                </a:solidFill>
                <a:ea typeface="+mn-lt"/>
                <a:cs typeface="+mn-lt"/>
              </a:rPr>
              <a:t>The bottle was half-full of milk.</a:t>
            </a:r>
            <a:endParaRPr lang="en-US" dirty="0">
              <a:solidFill>
                <a:srgbClr val="FFFFFF"/>
              </a:solidFill>
              <a:ea typeface="+mn-lt"/>
              <a:cs typeface="+mn-lt"/>
            </a:endParaRPr>
          </a:p>
          <a:p>
            <a:endParaRPr lang="en-US" dirty="0">
              <a:ea typeface="+mn-lt"/>
              <a:cs typeface="+mn-lt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4892728"/>
      </p:ext>
    </p:extLst>
  </p:cSld>
  <p:clrMapOvr>
    <a:masterClrMapping/>
  </p:clrMapOvr>
</p:sld>
</file>

<file path=ppt/theme/theme1.xml><?xml version="1.0" encoding="utf-8"?>
<a:theme xmlns:a="http://schemas.openxmlformats.org/drawingml/2006/main" name="PebbleVTI">
  <a:themeElements>
    <a:clrScheme name="AnalogousFromLightSeedLeftStep">
      <a:dk1>
        <a:srgbClr val="000000"/>
      </a:dk1>
      <a:lt1>
        <a:srgbClr val="FFFFFF"/>
      </a:lt1>
      <a:dk2>
        <a:srgbClr val="243841"/>
      </a:dk2>
      <a:lt2>
        <a:srgbClr val="E8E7E2"/>
      </a:lt2>
      <a:accent1>
        <a:srgbClr val="8B92D1"/>
      </a:accent1>
      <a:accent2>
        <a:srgbClr val="729DC7"/>
      </a:accent2>
      <a:accent3>
        <a:srgbClr val="72ACB1"/>
      </a:accent3>
      <a:accent4>
        <a:srgbClr val="66B298"/>
      </a:accent4>
      <a:accent5>
        <a:srgbClr val="72B181"/>
      </a:accent5>
      <a:accent6>
        <a:srgbClr val="74B366"/>
      </a:accent6>
      <a:hlink>
        <a:srgbClr val="898453"/>
      </a:hlink>
      <a:folHlink>
        <a:srgbClr val="7F7F7F"/>
      </a:folHlink>
    </a:clrScheme>
    <a:fontScheme name="Custom 4">
      <a:majorFont>
        <a:latin typeface="Sitka Subheading"/>
        <a:ea typeface=""/>
        <a:cs typeface=""/>
      </a:majorFont>
      <a:minorFont>
        <a:latin typeface="Avenir Next LT Pr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ebbleVTI" id="{8B4DB91D-6BB4-4BA3-973A-733D3AF2680E}" vid="{9A19CF0D-2077-4BF4-BAA5-86934C336D59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1418</Words>
  <Application>Microsoft Office PowerPoint</Application>
  <PresentationFormat>Widescreen</PresentationFormat>
  <Paragraphs>159</Paragraphs>
  <Slides>24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29" baseType="lpstr">
      <vt:lpstr>Arial</vt:lpstr>
      <vt:lpstr>Avenir Next LT Pro</vt:lpstr>
      <vt:lpstr>Avenir Next LT Pro Light</vt:lpstr>
      <vt:lpstr>Sitka Subheading</vt:lpstr>
      <vt:lpstr>PebbleVTI</vt:lpstr>
      <vt:lpstr>Saibhrigh agus fairsingigh do chuid Gaeilge don tseomra ranga</vt:lpstr>
      <vt:lpstr>ainmfhocail</vt:lpstr>
      <vt:lpstr>crann</vt:lpstr>
      <vt:lpstr>poll</vt:lpstr>
      <vt:lpstr>gaiscíoch</vt:lpstr>
      <vt:lpstr>Éire</vt:lpstr>
      <vt:lpstr>teaghlach</vt:lpstr>
      <vt:lpstr>girseach</vt:lpstr>
      <vt:lpstr>Idiraisnéis: scileanna smaointeoireachta ceart nó mícheart?</vt:lpstr>
      <vt:lpstr>Cad é atá / a bhí/ a bhíonn tú.................?</vt:lpstr>
      <vt:lpstr>Stad de + séimhiú</vt:lpstr>
      <vt:lpstr>PowerPoint Presentation</vt:lpstr>
      <vt:lpstr>Thosaigh (thoisigh) sé a../ chuaigh sé a../bhris sé amach a.. / d'éirigh sé a../shuigh sé a.. + séimhiú</vt:lpstr>
      <vt:lpstr>Focail agus Frásaí úsáideacha</vt:lpstr>
      <vt:lpstr>Focail agus Frásaí úsáideacha </vt:lpstr>
      <vt:lpstr>Frásaí deasa</vt:lpstr>
      <vt:lpstr>Tuilleadh mar sin...amuigh</vt:lpstr>
      <vt:lpstr>PowerPoint Presentation</vt:lpstr>
      <vt:lpstr>Tá mé ag dul a.....</vt:lpstr>
      <vt:lpstr>Tabhair do d'aire...</vt:lpstr>
      <vt:lpstr>ar tí...</vt:lpstr>
      <vt:lpstr>Tá rún agam/tá mé ag brath...</vt:lpstr>
      <vt:lpstr>indéanta</vt:lpstr>
      <vt:lpstr>tuilleadh samplaí deasa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Orla Nig Fhearraigh</dc:creator>
  <cp:lastModifiedBy>Orla Nig Fhearraigh</cp:lastModifiedBy>
  <cp:revision>517</cp:revision>
  <dcterms:created xsi:type="dcterms:W3CDTF">2021-02-18T20:28:53Z</dcterms:created>
  <dcterms:modified xsi:type="dcterms:W3CDTF">2021-03-09T17:03:30Z</dcterms:modified>
</cp:coreProperties>
</file>