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2" r:id="rId7"/>
    <p:sldId id="281" r:id="rId8"/>
    <p:sldId id="263" r:id="rId9"/>
    <p:sldId id="266" r:id="rId10"/>
    <p:sldId id="267" r:id="rId11"/>
    <p:sldId id="269" r:id="rId12"/>
    <p:sldId id="282" r:id="rId13"/>
    <p:sldId id="283" r:id="rId14"/>
    <p:sldId id="284" r:id="rId15"/>
    <p:sldId id="268" r:id="rId16"/>
    <p:sldId id="286" r:id="rId17"/>
    <p:sldId id="289" r:id="rId18"/>
    <p:sldId id="270" r:id="rId19"/>
    <p:sldId id="271" r:id="rId20"/>
    <p:sldId id="272" r:id="rId21"/>
    <p:sldId id="273" r:id="rId22"/>
    <p:sldId id="276" r:id="rId23"/>
    <p:sldId id="278" r:id="rId24"/>
    <p:sldId id="274" r:id="rId25"/>
    <p:sldId id="275" r:id="rId26"/>
    <p:sldId id="277" r:id="rId27"/>
    <p:sldId id="285" r:id="rId28"/>
    <p:sldId id="29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CA52C8-75C7-81B1-B896-A6297A8A8D71}" v="44" dt="2021-03-03T22:05:29.241"/>
    <p1510:client id="{A1F8B09F-50B3-B000-CBA2-3DF8742641BC}" v="422" dt="2021-03-04T13:21:34.690"/>
    <p1510:client id="{D814948B-50B3-47D9-81F1-B6F763F6832A}" v="1824" dt="2021-03-03T21:57:15.031"/>
    <p1510:client id="{E8C4B09F-E073-B000-D9ED-E56BF73C4693}" v="11" dt="2021-03-03T22:12:23.166"/>
    <p1510:client id="{ECF79B8B-D899-DFC8-9F3F-0C15971C2588}" v="5" dt="2021-03-04T14:13:32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AB03EC-3A2A-4B20-8EBE-847AF9145F0A}" type="doc">
      <dgm:prSet loTypeId="urn:microsoft.com/office/officeart/2005/8/layout/defaul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5336875-A826-424E-B76E-0EBED5DCE316}">
      <dgm:prSet phldrT="[Text]" phldr="1"/>
      <dgm:spPr/>
      <dgm:t>
        <a:bodyPr/>
        <a:lstStyle/>
        <a:p>
          <a:endParaRPr lang="en-US"/>
        </a:p>
      </dgm:t>
    </dgm:pt>
    <dgm:pt modelId="{64CF5A47-5404-4ACF-9C10-450D766C2DAB}" type="parTrans" cxnId="{D347A1B5-AD32-4C7F-A6FB-143662B3C1AB}">
      <dgm:prSet/>
      <dgm:spPr/>
      <dgm:t>
        <a:bodyPr/>
        <a:lstStyle/>
        <a:p>
          <a:endParaRPr lang="en-US"/>
        </a:p>
      </dgm:t>
    </dgm:pt>
    <dgm:pt modelId="{2F769773-850F-465A-9481-1E0F4496FF25}" type="sibTrans" cxnId="{D347A1B5-AD32-4C7F-A6FB-143662B3C1AB}">
      <dgm:prSet/>
      <dgm:spPr/>
      <dgm:t>
        <a:bodyPr/>
        <a:lstStyle/>
        <a:p>
          <a:endParaRPr lang="en-US"/>
        </a:p>
      </dgm:t>
    </dgm:pt>
    <dgm:pt modelId="{3257EB34-47DB-4E89-B515-0E6D65012E35}">
      <dgm:prSet phldrT="[Text]" phldr="0"/>
      <dgm:spPr/>
      <dgm:t>
        <a:bodyPr/>
        <a:lstStyle/>
        <a:p>
          <a:pPr rtl="0"/>
          <a:r>
            <a:rPr lang="en-US" dirty="0" err="1">
              <a:latin typeface="Calibri Light" panose="020F0302020204030204"/>
            </a:rPr>
            <a:t>Cleachtais</a:t>
          </a:r>
          <a:r>
            <a:rPr lang="en-US" dirty="0">
              <a:latin typeface="Calibri Light" panose="020F0302020204030204"/>
            </a:rPr>
            <a:t> Nua</a:t>
          </a:r>
          <a:endParaRPr lang="en-US" dirty="0"/>
        </a:p>
      </dgm:t>
    </dgm:pt>
    <dgm:pt modelId="{7DCC573A-3E1D-4355-A223-CB1F4562B8ED}" type="parTrans" cxnId="{D9FB5010-472C-4015-965C-9D8EE4C76B8C}">
      <dgm:prSet/>
      <dgm:spPr/>
      <dgm:t>
        <a:bodyPr/>
        <a:lstStyle/>
        <a:p>
          <a:endParaRPr lang="en-US"/>
        </a:p>
      </dgm:t>
    </dgm:pt>
    <dgm:pt modelId="{0E792D7B-EC92-4B73-8111-0CBD53F8821B}" type="sibTrans" cxnId="{D9FB5010-472C-4015-965C-9D8EE4C76B8C}">
      <dgm:prSet/>
      <dgm:spPr/>
      <dgm:t>
        <a:bodyPr/>
        <a:lstStyle/>
        <a:p>
          <a:endParaRPr lang="en-US"/>
        </a:p>
      </dgm:t>
    </dgm:pt>
    <dgm:pt modelId="{933713C5-98DD-42FD-97B9-FA7E0A1B37ED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Luas Oibre</a:t>
          </a:r>
          <a:endParaRPr lang="en-US" dirty="0"/>
        </a:p>
      </dgm:t>
    </dgm:pt>
    <dgm:pt modelId="{7312981A-361D-4934-BA09-FEE1AEA3FEEC}" type="parTrans" cxnId="{5B20B271-8E91-4471-8504-B8736B86F60A}">
      <dgm:prSet/>
      <dgm:spPr/>
      <dgm:t>
        <a:bodyPr/>
        <a:lstStyle/>
        <a:p>
          <a:endParaRPr lang="en-US"/>
        </a:p>
      </dgm:t>
    </dgm:pt>
    <dgm:pt modelId="{9309E07A-2E00-4AD4-882D-3B611DE31B1B}" type="sibTrans" cxnId="{5B20B271-8E91-4471-8504-B8736B86F60A}">
      <dgm:prSet/>
      <dgm:spPr/>
      <dgm:t>
        <a:bodyPr/>
        <a:lstStyle/>
        <a:p>
          <a:endParaRPr lang="en-US"/>
        </a:p>
      </dgm:t>
    </dgm:pt>
    <dgm:pt modelId="{AD79FF0B-CAA9-46F6-8B7C-6C78CF54E2C8}">
      <dgm:prSet phldrT="[Text]" phldr="0"/>
      <dgm:spPr/>
      <dgm:t>
        <a:bodyPr/>
        <a:lstStyle/>
        <a:p>
          <a:pPr rtl="0"/>
          <a:r>
            <a:rPr lang="en-US" dirty="0" err="1">
              <a:latin typeface="Calibri Light" panose="020F0302020204030204"/>
            </a:rPr>
            <a:t>Modheolaíochtaí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Nua</a:t>
          </a:r>
          <a:endParaRPr lang="en-US" dirty="0"/>
        </a:p>
      </dgm:t>
    </dgm:pt>
    <dgm:pt modelId="{3C3DC7B6-669D-4DBA-BFBC-D2767357222B}" type="parTrans" cxnId="{1846F4F7-012F-4BB4-A81E-AA1788302271}">
      <dgm:prSet/>
      <dgm:spPr/>
      <dgm:t>
        <a:bodyPr/>
        <a:lstStyle/>
        <a:p>
          <a:endParaRPr lang="en-US"/>
        </a:p>
      </dgm:t>
    </dgm:pt>
    <dgm:pt modelId="{E51C1713-2426-4581-BEE8-E3DD29A1CCC7}" type="sibTrans" cxnId="{1846F4F7-012F-4BB4-A81E-AA1788302271}">
      <dgm:prSet/>
      <dgm:spPr/>
      <dgm:t>
        <a:bodyPr/>
        <a:lstStyle/>
        <a:p>
          <a:endParaRPr lang="en-US"/>
        </a:p>
      </dgm:t>
    </dgm:pt>
    <dgm:pt modelId="{641902E0-FD41-432A-9CBD-62624800D00B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Suim na nDaltaí</a:t>
          </a:r>
          <a:endParaRPr lang="en-US" dirty="0"/>
        </a:p>
      </dgm:t>
    </dgm:pt>
    <dgm:pt modelId="{A77F1312-4B71-4C5D-97ED-F161864401CB}" type="parTrans" cxnId="{B8083A31-6E76-4A66-A41E-5C0DF74465E0}">
      <dgm:prSet/>
      <dgm:spPr/>
      <dgm:t>
        <a:bodyPr/>
        <a:lstStyle/>
        <a:p>
          <a:endParaRPr lang="en-US"/>
        </a:p>
      </dgm:t>
    </dgm:pt>
    <dgm:pt modelId="{BD113160-9F63-4B8F-9FDF-29232DBB2D44}" type="sibTrans" cxnId="{B8083A31-6E76-4A66-A41E-5C0DF74465E0}">
      <dgm:prSet/>
      <dgm:spPr/>
      <dgm:t>
        <a:bodyPr/>
        <a:lstStyle/>
        <a:p>
          <a:endParaRPr lang="en-US"/>
        </a:p>
      </dgm:t>
    </dgm:pt>
    <dgm:pt modelId="{233D8E50-BD61-4900-B783-A211D8C9D75D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Measúnú</a:t>
          </a:r>
          <a:endParaRPr lang="en-US" dirty="0"/>
        </a:p>
      </dgm:t>
    </dgm:pt>
    <dgm:pt modelId="{1CAF2756-912A-44EB-96D2-0E1FCD381B36}" type="parTrans" cxnId="{05847FFB-8750-40B4-A428-3519899ADBBF}">
      <dgm:prSet/>
      <dgm:spPr/>
      <dgm:t>
        <a:bodyPr/>
        <a:lstStyle/>
        <a:p>
          <a:endParaRPr lang="en-US"/>
        </a:p>
      </dgm:t>
    </dgm:pt>
    <dgm:pt modelId="{C9CA629A-F426-494E-953E-0D5665D9CDB0}" type="sibTrans" cxnId="{05847FFB-8750-40B4-A428-3519899ADBBF}">
      <dgm:prSet/>
      <dgm:spPr/>
      <dgm:t>
        <a:bodyPr/>
        <a:lstStyle/>
        <a:p>
          <a:endParaRPr lang="en-US"/>
        </a:p>
      </dgm:t>
    </dgm:pt>
    <dgm:pt modelId="{217711CA-E195-4882-8532-D999339AFE90}">
      <dgm:prSet phldr="0"/>
      <dgm:spPr/>
      <dgm:t>
        <a:bodyPr/>
        <a:lstStyle/>
        <a:p>
          <a:r>
            <a:rPr lang="en-US" dirty="0">
              <a:latin typeface="Calibri Light" panose="020F0302020204030204"/>
            </a:rPr>
            <a:t>Aiseolas</a:t>
          </a:r>
        </a:p>
      </dgm:t>
    </dgm:pt>
    <dgm:pt modelId="{30C111D1-9A30-418B-80E3-035B7BC6AB25}" type="parTrans" cxnId="{5B2EF3C0-F8AD-4F14-9621-C176600B8B07}">
      <dgm:prSet/>
      <dgm:spPr/>
    </dgm:pt>
    <dgm:pt modelId="{F08C03BF-A82A-4BF5-A34B-DF2B0172D5CB}" type="sibTrans" cxnId="{5B2EF3C0-F8AD-4F14-9621-C176600B8B07}">
      <dgm:prSet/>
      <dgm:spPr/>
      <dgm:t>
        <a:bodyPr/>
        <a:lstStyle/>
        <a:p>
          <a:endParaRPr lang="en-US"/>
        </a:p>
      </dgm:t>
    </dgm:pt>
    <dgm:pt modelId="{0CCA1985-48DB-40EE-AB10-5FBF133CFFAD}">
      <dgm:prSet phldr="0"/>
      <dgm:spPr/>
      <dgm:t>
        <a:bodyPr/>
        <a:lstStyle/>
        <a:p>
          <a:pPr rtl="0"/>
          <a:r>
            <a:rPr lang="en-US" dirty="0" err="1">
              <a:latin typeface="Calibri Light" panose="020F0302020204030204"/>
            </a:rPr>
            <a:t>Cúrsaí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teicneolaíochta</a:t>
          </a:r>
          <a:endParaRPr lang="en-US" dirty="0">
            <a:latin typeface="Calibri Light" panose="020F0302020204030204"/>
          </a:endParaRPr>
        </a:p>
      </dgm:t>
    </dgm:pt>
    <dgm:pt modelId="{3D71BBB0-B4E2-4D48-8690-6028C17ADFE3}" type="parTrans" cxnId="{3455307D-584F-4AA5-9E69-4E7767CF5FFE}">
      <dgm:prSet/>
      <dgm:spPr/>
    </dgm:pt>
    <dgm:pt modelId="{D9D7BFA2-980D-4191-8E21-E3EF4FB9A2B1}" type="sibTrans" cxnId="{3455307D-584F-4AA5-9E69-4E7767CF5FFE}">
      <dgm:prSet/>
      <dgm:spPr/>
      <dgm:t>
        <a:bodyPr/>
        <a:lstStyle/>
        <a:p>
          <a:endParaRPr lang="en-US"/>
        </a:p>
      </dgm:t>
    </dgm:pt>
    <dgm:pt modelId="{D430CDB4-A9D8-410D-A20C-3A38C07A014F}">
      <dgm:prSet phldr="0"/>
      <dgm:spPr/>
      <dgm:t>
        <a:bodyPr/>
        <a:lstStyle/>
        <a:p>
          <a:pPr rtl="0"/>
          <a:endParaRPr lang="en-US" dirty="0">
            <a:latin typeface="Calibri Light" panose="020F0302020204030204"/>
          </a:endParaRPr>
        </a:p>
      </dgm:t>
    </dgm:pt>
    <dgm:pt modelId="{D10D2A3B-2334-4E04-8539-DE1CFF37F452}" type="parTrans" cxnId="{FB868A2C-E9AC-4ECA-8AE1-0BC30A05CDA1}">
      <dgm:prSet/>
      <dgm:spPr/>
    </dgm:pt>
    <dgm:pt modelId="{DD5419B7-2040-46DC-9D7E-DF44A1D1E1CC}" type="sibTrans" cxnId="{FB868A2C-E9AC-4ECA-8AE1-0BC30A05CDA1}">
      <dgm:prSet/>
      <dgm:spPr/>
      <dgm:t>
        <a:bodyPr/>
        <a:lstStyle/>
        <a:p>
          <a:endParaRPr lang="en-US"/>
        </a:p>
      </dgm:t>
    </dgm:pt>
    <dgm:pt modelId="{13A88E2B-5ACC-4B6D-96C4-FD0BAC2996F8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An Fhoghlaim Ghníomhach</a:t>
          </a:r>
        </a:p>
      </dgm:t>
    </dgm:pt>
    <dgm:pt modelId="{157C9EB3-EEC1-49B3-8563-BB280D317548}" type="parTrans" cxnId="{FCA37298-195B-464A-BE25-E9E597E33787}">
      <dgm:prSet/>
      <dgm:spPr/>
    </dgm:pt>
    <dgm:pt modelId="{C81EA9D5-824B-4DA2-B576-E0B41FD1F990}" type="sibTrans" cxnId="{FCA37298-195B-464A-BE25-E9E597E33787}">
      <dgm:prSet/>
      <dgm:spPr/>
      <dgm:t>
        <a:bodyPr/>
        <a:lstStyle/>
        <a:p>
          <a:endParaRPr lang="en-US"/>
        </a:p>
      </dgm:t>
    </dgm:pt>
    <dgm:pt modelId="{4B59A2E6-59B2-40CD-87FD-692B7373F0B4}">
      <dgm:prSet phldr="0"/>
      <dgm:spPr/>
      <dgm:t>
        <a:bodyPr/>
        <a:lstStyle/>
        <a:p>
          <a:pPr rtl="0"/>
          <a:endParaRPr lang="en-US" dirty="0">
            <a:latin typeface="Calibri Light" panose="020F0302020204030204"/>
          </a:endParaRPr>
        </a:p>
      </dgm:t>
    </dgm:pt>
    <dgm:pt modelId="{280B42D8-8765-4442-88FE-0B99F276A1F8}" type="parTrans" cxnId="{1F673A8D-9CD0-428E-B3D0-9A7D2871C092}">
      <dgm:prSet/>
      <dgm:spPr/>
    </dgm:pt>
    <dgm:pt modelId="{9D839F56-E334-488E-BF5E-102108043257}" type="sibTrans" cxnId="{1F673A8D-9CD0-428E-B3D0-9A7D2871C092}">
      <dgm:prSet/>
      <dgm:spPr/>
      <dgm:t>
        <a:bodyPr/>
        <a:lstStyle/>
        <a:p>
          <a:endParaRPr lang="en-US"/>
        </a:p>
      </dgm:t>
    </dgm:pt>
    <dgm:pt modelId="{074F5655-3A87-4008-9FB9-714CFA37771E}">
      <dgm:prSet phldr="0"/>
      <dgm:spPr/>
      <dgm:t>
        <a:bodyPr/>
        <a:lstStyle/>
        <a:p>
          <a:pPr rtl="0"/>
          <a:endParaRPr lang="en-US" dirty="0">
            <a:latin typeface="Calibri Light" panose="020F0302020204030204"/>
          </a:endParaRPr>
        </a:p>
      </dgm:t>
    </dgm:pt>
    <dgm:pt modelId="{850D6961-1896-4235-9871-7FB22F254E99}" type="parTrans" cxnId="{18820D70-2326-4063-9ED5-713D87C30E4D}">
      <dgm:prSet/>
      <dgm:spPr/>
    </dgm:pt>
    <dgm:pt modelId="{7BAEFA0D-D1E9-4AAC-B3A0-BE5CA65CC153}" type="sibTrans" cxnId="{18820D70-2326-4063-9ED5-713D87C30E4D}">
      <dgm:prSet/>
      <dgm:spPr/>
    </dgm:pt>
    <dgm:pt modelId="{8B6E12CA-BAF5-4C56-AE81-54E4AF238C38}">
      <dgm:prSet phldr="0"/>
      <dgm:spPr/>
      <dgm:t>
        <a:bodyPr/>
        <a:lstStyle/>
        <a:p>
          <a:r>
            <a:rPr lang="en-US" dirty="0">
              <a:latin typeface="Calibri Light" panose="020F0302020204030204"/>
            </a:rPr>
            <a:t>Monatóireacht</a:t>
          </a:r>
        </a:p>
      </dgm:t>
    </dgm:pt>
    <dgm:pt modelId="{20A4AE93-287B-4C33-BCAF-6C909A5105DB}" type="parTrans" cxnId="{127E6649-C5EB-4B8B-A411-DB9ABBFA5CDB}">
      <dgm:prSet/>
      <dgm:spPr/>
    </dgm:pt>
    <dgm:pt modelId="{A51299B3-D4B1-4956-97D9-2E5F97457392}" type="sibTrans" cxnId="{127E6649-C5EB-4B8B-A411-DB9ABBFA5CDB}">
      <dgm:prSet/>
      <dgm:spPr/>
    </dgm:pt>
    <dgm:pt modelId="{4B342794-660E-4D14-8848-BF7C8436D53C}">
      <dgm:prSet phldr="0"/>
      <dgm:spPr/>
      <dgm:t>
        <a:bodyPr/>
        <a:lstStyle/>
        <a:p>
          <a:pPr rtl="0"/>
          <a:endParaRPr lang="en-US" dirty="0">
            <a:latin typeface="Calibri Light" panose="020F0302020204030204"/>
          </a:endParaRPr>
        </a:p>
      </dgm:t>
    </dgm:pt>
    <dgm:pt modelId="{800F9CE6-FF93-470B-AA35-8998BB195CA1}" type="parTrans" cxnId="{EA4DF603-85A4-4C1E-8A75-AC49D93DB701}">
      <dgm:prSet/>
      <dgm:spPr/>
    </dgm:pt>
    <dgm:pt modelId="{12FAA2D1-8E37-4C4E-AD9E-1B328953F084}" type="sibTrans" cxnId="{EA4DF603-85A4-4C1E-8A75-AC49D93DB701}">
      <dgm:prSet/>
      <dgm:spPr/>
    </dgm:pt>
    <dgm:pt modelId="{3B48F96E-8FBF-443A-ADD1-38F09FBA2276}" type="pres">
      <dgm:prSet presAssocID="{E9AB03EC-3A2A-4B20-8EBE-847AF9145F0A}" presName="diagram" presStyleCnt="0">
        <dgm:presLayoutVars>
          <dgm:dir/>
          <dgm:resizeHandles val="exact"/>
        </dgm:presLayoutVars>
      </dgm:prSet>
      <dgm:spPr/>
    </dgm:pt>
    <dgm:pt modelId="{E89B085B-BB31-4C5B-9E31-3BAB4DA22ADC}" type="pres">
      <dgm:prSet presAssocID="{25336875-A826-424E-B76E-0EBED5DCE316}" presName="node" presStyleLbl="node1" presStyleIdx="0" presStyleCnt="3">
        <dgm:presLayoutVars>
          <dgm:bulletEnabled val="1"/>
        </dgm:presLayoutVars>
      </dgm:prSet>
      <dgm:spPr/>
    </dgm:pt>
    <dgm:pt modelId="{07AE8F57-4766-460B-B44B-A2D6F630B913}" type="pres">
      <dgm:prSet presAssocID="{2F769773-850F-465A-9481-1E0F4496FF25}" presName="sibTrans" presStyleCnt="0"/>
      <dgm:spPr/>
    </dgm:pt>
    <dgm:pt modelId="{57034B76-22CA-442E-9E89-8ECD7F7BD19E}" type="pres">
      <dgm:prSet presAssocID="{D430CDB4-A9D8-410D-A20C-3A38C07A014F}" presName="node" presStyleLbl="node1" presStyleIdx="1" presStyleCnt="3">
        <dgm:presLayoutVars>
          <dgm:bulletEnabled val="1"/>
        </dgm:presLayoutVars>
      </dgm:prSet>
      <dgm:spPr/>
    </dgm:pt>
    <dgm:pt modelId="{1A402431-9A0D-424C-AB41-70532613FA3C}" type="pres">
      <dgm:prSet presAssocID="{DD5419B7-2040-46DC-9D7E-DF44A1D1E1CC}" presName="sibTrans" presStyleCnt="0"/>
      <dgm:spPr/>
    </dgm:pt>
    <dgm:pt modelId="{F2300670-5AAF-419A-AF04-72CB0B8CD8B1}" type="pres">
      <dgm:prSet presAssocID="{074F5655-3A87-4008-9FB9-714CFA37771E}" presName="node" presStyleLbl="node1" presStyleIdx="2" presStyleCnt="3">
        <dgm:presLayoutVars>
          <dgm:bulletEnabled val="1"/>
        </dgm:presLayoutVars>
      </dgm:prSet>
      <dgm:spPr/>
    </dgm:pt>
  </dgm:ptLst>
  <dgm:cxnLst>
    <dgm:cxn modelId="{D6515B00-D4C3-4067-A50B-029C85C52DF4}" type="presOf" srcId="{D430CDB4-A9D8-410D-A20C-3A38C07A014F}" destId="{57034B76-22CA-442E-9E89-8ECD7F7BD19E}" srcOrd="0" destOrd="0" presId="urn:microsoft.com/office/officeart/2005/8/layout/default"/>
    <dgm:cxn modelId="{EA4DF603-85A4-4C1E-8A75-AC49D93DB701}" srcId="{074F5655-3A87-4008-9FB9-714CFA37771E}" destId="{4B342794-660E-4D14-8848-BF7C8436D53C}" srcOrd="3" destOrd="0" parTransId="{800F9CE6-FF93-470B-AA35-8998BB195CA1}" sibTransId="{12FAA2D1-8E37-4C4E-AD9E-1B328953F084}"/>
    <dgm:cxn modelId="{D9FB5010-472C-4015-965C-9D8EE4C76B8C}" srcId="{25336875-A826-424E-B76E-0EBED5DCE316}" destId="{3257EB34-47DB-4E89-B515-0E6D65012E35}" srcOrd="0" destOrd="0" parTransId="{7DCC573A-3E1D-4355-A223-CB1F4562B8ED}" sibTransId="{0E792D7B-EC92-4B73-8111-0CBD53F8821B}"/>
    <dgm:cxn modelId="{FB868A2C-E9AC-4ECA-8AE1-0BC30A05CDA1}" srcId="{E9AB03EC-3A2A-4B20-8EBE-847AF9145F0A}" destId="{D430CDB4-A9D8-410D-A20C-3A38C07A014F}" srcOrd="1" destOrd="0" parTransId="{D10D2A3B-2334-4E04-8539-DE1CFF37F452}" sibTransId="{DD5419B7-2040-46DC-9D7E-DF44A1D1E1CC}"/>
    <dgm:cxn modelId="{E0C9CD2D-3966-4B89-9824-0B7640FE5090}" type="presOf" srcId="{641902E0-FD41-432A-9CBD-62624800D00B}" destId="{57034B76-22CA-442E-9E89-8ECD7F7BD19E}" srcOrd="0" destOrd="2" presId="urn:microsoft.com/office/officeart/2005/8/layout/default"/>
    <dgm:cxn modelId="{B8083A31-6E76-4A66-A41E-5C0DF74465E0}" srcId="{D430CDB4-A9D8-410D-A20C-3A38C07A014F}" destId="{641902E0-FD41-432A-9CBD-62624800D00B}" srcOrd="1" destOrd="0" parTransId="{A77F1312-4B71-4C5D-97ED-F161864401CB}" sibTransId="{BD113160-9F63-4B8F-9FDF-29232DBB2D44}"/>
    <dgm:cxn modelId="{C6A7F75E-13E6-4ED9-92B5-0F62CBA1C149}" type="presOf" srcId="{4B59A2E6-59B2-40CD-87FD-692B7373F0B4}" destId="{57034B76-22CA-442E-9E89-8ECD7F7BD19E}" srcOrd="0" destOrd="4" presId="urn:microsoft.com/office/officeart/2005/8/layout/default"/>
    <dgm:cxn modelId="{F3CB5E5F-C8E7-4820-9C48-7224CFB7978D}" type="presOf" srcId="{8B6E12CA-BAF5-4C56-AE81-54E4AF238C38}" destId="{F2300670-5AAF-419A-AF04-72CB0B8CD8B1}" srcOrd="0" destOrd="3" presId="urn:microsoft.com/office/officeart/2005/8/layout/default"/>
    <dgm:cxn modelId="{127E6649-C5EB-4B8B-A411-DB9ABBFA5CDB}" srcId="{074F5655-3A87-4008-9FB9-714CFA37771E}" destId="{8B6E12CA-BAF5-4C56-AE81-54E4AF238C38}" srcOrd="2" destOrd="0" parTransId="{20A4AE93-287B-4C33-BCAF-6C909A5105DB}" sibTransId="{A51299B3-D4B1-4956-97D9-2E5F97457392}"/>
    <dgm:cxn modelId="{18820D70-2326-4063-9ED5-713D87C30E4D}" srcId="{E9AB03EC-3A2A-4B20-8EBE-847AF9145F0A}" destId="{074F5655-3A87-4008-9FB9-714CFA37771E}" srcOrd="2" destOrd="0" parTransId="{850D6961-1896-4235-9871-7FB22F254E99}" sibTransId="{7BAEFA0D-D1E9-4AAC-B3A0-BE5CA65CC153}"/>
    <dgm:cxn modelId="{5B20B271-8E91-4471-8504-B8736B86F60A}" srcId="{25336875-A826-424E-B76E-0EBED5DCE316}" destId="{933713C5-98DD-42FD-97B9-FA7E0A1B37ED}" srcOrd="1" destOrd="0" parTransId="{7312981A-361D-4934-BA09-FEE1AEA3FEEC}" sibTransId="{9309E07A-2E00-4AD4-882D-3B611DE31B1B}"/>
    <dgm:cxn modelId="{6FAB1556-1842-4A51-AABC-1BF103531345}" type="presOf" srcId="{233D8E50-BD61-4900-B783-A211D8C9D75D}" destId="{F2300670-5AAF-419A-AF04-72CB0B8CD8B1}" srcOrd="0" destOrd="1" presId="urn:microsoft.com/office/officeart/2005/8/layout/default"/>
    <dgm:cxn modelId="{03BA0179-BA07-484D-A18B-F0297D430AEB}" type="presOf" srcId="{933713C5-98DD-42FD-97B9-FA7E0A1B37ED}" destId="{E89B085B-BB31-4C5B-9E31-3BAB4DA22ADC}" srcOrd="0" destOrd="2" presId="urn:microsoft.com/office/officeart/2005/8/layout/default"/>
    <dgm:cxn modelId="{4F3E4D5A-9AB1-49F5-99B8-0C1E2DB2C693}" type="presOf" srcId="{AD79FF0B-CAA9-46F6-8B7C-6C78CF54E2C8}" destId="{57034B76-22CA-442E-9E89-8ECD7F7BD19E}" srcOrd="0" destOrd="1" presId="urn:microsoft.com/office/officeart/2005/8/layout/default"/>
    <dgm:cxn modelId="{3455307D-584F-4AA5-9E69-4E7767CF5FFE}" srcId="{25336875-A826-424E-B76E-0EBED5DCE316}" destId="{0CCA1985-48DB-40EE-AB10-5FBF133CFFAD}" srcOrd="2" destOrd="0" parTransId="{3D71BBB0-B4E2-4D48-8690-6028C17ADFE3}" sibTransId="{D9D7BFA2-980D-4191-8E21-E3EF4FB9A2B1}"/>
    <dgm:cxn modelId="{9E4C6083-B225-4CA0-AB48-9B29A60449F7}" type="presOf" srcId="{4B342794-660E-4D14-8848-BF7C8436D53C}" destId="{F2300670-5AAF-419A-AF04-72CB0B8CD8B1}" srcOrd="0" destOrd="4" presId="urn:microsoft.com/office/officeart/2005/8/layout/default"/>
    <dgm:cxn modelId="{1F673A8D-9CD0-428E-B3D0-9A7D2871C092}" srcId="{D430CDB4-A9D8-410D-A20C-3A38C07A014F}" destId="{4B59A2E6-59B2-40CD-87FD-692B7373F0B4}" srcOrd="3" destOrd="0" parTransId="{280B42D8-8765-4442-88FE-0B99F276A1F8}" sibTransId="{9D839F56-E334-488E-BF5E-102108043257}"/>
    <dgm:cxn modelId="{FCA37298-195B-464A-BE25-E9E597E33787}" srcId="{D430CDB4-A9D8-410D-A20C-3A38C07A014F}" destId="{13A88E2B-5ACC-4B6D-96C4-FD0BAC2996F8}" srcOrd="2" destOrd="0" parTransId="{157C9EB3-EEC1-49B3-8563-BB280D317548}" sibTransId="{C81EA9D5-824B-4DA2-B576-E0B41FD1F990}"/>
    <dgm:cxn modelId="{11B9BF9B-1505-4FFF-8BAF-CF3BA3667F51}" type="presOf" srcId="{13A88E2B-5ACC-4B6D-96C4-FD0BAC2996F8}" destId="{57034B76-22CA-442E-9E89-8ECD7F7BD19E}" srcOrd="0" destOrd="3" presId="urn:microsoft.com/office/officeart/2005/8/layout/default"/>
    <dgm:cxn modelId="{B972CA9D-34CB-4A37-8962-D07C7E0B0722}" type="presOf" srcId="{0CCA1985-48DB-40EE-AB10-5FBF133CFFAD}" destId="{E89B085B-BB31-4C5B-9E31-3BAB4DA22ADC}" srcOrd="0" destOrd="3" presId="urn:microsoft.com/office/officeart/2005/8/layout/default"/>
    <dgm:cxn modelId="{44850CAF-3757-4D80-889D-D09C9B0E1D4A}" type="presOf" srcId="{E9AB03EC-3A2A-4B20-8EBE-847AF9145F0A}" destId="{3B48F96E-8FBF-443A-ADD1-38F09FBA2276}" srcOrd="0" destOrd="0" presId="urn:microsoft.com/office/officeart/2005/8/layout/default"/>
    <dgm:cxn modelId="{D347A1B5-AD32-4C7F-A6FB-143662B3C1AB}" srcId="{E9AB03EC-3A2A-4B20-8EBE-847AF9145F0A}" destId="{25336875-A826-424E-B76E-0EBED5DCE316}" srcOrd="0" destOrd="0" parTransId="{64CF5A47-5404-4ACF-9C10-450D766C2DAB}" sibTransId="{2F769773-850F-465A-9481-1E0F4496FF25}"/>
    <dgm:cxn modelId="{4347BDBD-B6A0-48E9-B24F-726D9C2D8CA2}" type="presOf" srcId="{217711CA-E195-4882-8532-D999339AFE90}" destId="{F2300670-5AAF-419A-AF04-72CB0B8CD8B1}" srcOrd="0" destOrd="2" presId="urn:microsoft.com/office/officeart/2005/8/layout/default"/>
    <dgm:cxn modelId="{5B2EF3C0-F8AD-4F14-9621-C176600B8B07}" srcId="{074F5655-3A87-4008-9FB9-714CFA37771E}" destId="{217711CA-E195-4882-8532-D999339AFE90}" srcOrd="1" destOrd="0" parTransId="{30C111D1-9A30-418B-80E3-035B7BC6AB25}" sibTransId="{F08C03BF-A82A-4BF5-A34B-DF2B0172D5CB}"/>
    <dgm:cxn modelId="{F8DC42D3-E19B-4376-A7E6-FB976F69AB45}" type="presOf" srcId="{074F5655-3A87-4008-9FB9-714CFA37771E}" destId="{F2300670-5AAF-419A-AF04-72CB0B8CD8B1}" srcOrd="0" destOrd="0" presId="urn:microsoft.com/office/officeart/2005/8/layout/default"/>
    <dgm:cxn modelId="{861F3FE0-C277-437F-A7AA-8290ACB53222}" type="presOf" srcId="{3257EB34-47DB-4E89-B515-0E6D65012E35}" destId="{E89B085B-BB31-4C5B-9E31-3BAB4DA22ADC}" srcOrd="0" destOrd="1" presId="urn:microsoft.com/office/officeart/2005/8/layout/default"/>
    <dgm:cxn modelId="{17BB7DE0-9A18-4288-826A-6EB934243C67}" type="presOf" srcId="{25336875-A826-424E-B76E-0EBED5DCE316}" destId="{E89B085B-BB31-4C5B-9E31-3BAB4DA22ADC}" srcOrd="0" destOrd="0" presId="urn:microsoft.com/office/officeart/2005/8/layout/default"/>
    <dgm:cxn modelId="{1846F4F7-012F-4BB4-A81E-AA1788302271}" srcId="{D430CDB4-A9D8-410D-A20C-3A38C07A014F}" destId="{AD79FF0B-CAA9-46F6-8B7C-6C78CF54E2C8}" srcOrd="0" destOrd="0" parTransId="{3C3DC7B6-669D-4DBA-BFBC-D2767357222B}" sibTransId="{E51C1713-2426-4581-BEE8-E3DD29A1CCC7}"/>
    <dgm:cxn modelId="{05847FFB-8750-40B4-A428-3519899ADBBF}" srcId="{074F5655-3A87-4008-9FB9-714CFA37771E}" destId="{233D8E50-BD61-4900-B783-A211D8C9D75D}" srcOrd="0" destOrd="0" parTransId="{1CAF2756-912A-44EB-96D2-0E1FCD381B36}" sibTransId="{C9CA629A-F426-494E-953E-0D5665D9CDB0}"/>
    <dgm:cxn modelId="{1997A583-E274-49FA-A329-BFE8EF43B010}" type="presParOf" srcId="{3B48F96E-8FBF-443A-ADD1-38F09FBA2276}" destId="{E89B085B-BB31-4C5B-9E31-3BAB4DA22ADC}" srcOrd="0" destOrd="0" presId="urn:microsoft.com/office/officeart/2005/8/layout/default"/>
    <dgm:cxn modelId="{F6A5F9EA-D995-46DE-A54B-CC4D08098160}" type="presParOf" srcId="{3B48F96E-8FBF-443A-ADD1-38F09FBA2276}" destId="{07AE8F57-4766-460B-B44B-A2D6F630B913}" srcOrd="1" destOrd="0" presId="urn:microsoft.com/office/officeart/2005/8/layout/default"/>
    <dgm:cxn modelId="{B6E8016A-7EE8-40B6-B754-89CE58620D0F}" type="presParOf" srcId="{3B48F96E-8FBF-443A-ADD1-38F09FBA2276}" destId="{57034B76-22CA-442E-9E89-8ECD7F7BD19E}" srcOrd="2" destOrd="0" presId="urn:microsoft.com/office/officeart/2005/8/layout/default"/>
    <dgm:cxn modelId="{D3101470-A11E-4A31-BB70-2B8390EBFD44}" type="presParOf" srcId="{3B48F96E-8FBF-443A-ADD1-38F09FBA2276}" destId="{1A402431-9A0D-424C-AB41-70532613FA3C}" srcOrd="3" destOrd="0" presId="urn:microsoft.com/office/officeart/2005/8/layout/default"/>
    <dgm:cxn modelId="{B9212381-9AB8-4A2B-A5AB-54D828E4D9D8}" type="presParOf" srcId="{3B48F96E-8FBF-443A-ADD1-38F09FBA2276}" destId="{F2300670-5AAF-419A-AF04-72CB0B8CD8B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3500A7-9F4B-42DD-AE67-C82EDC29B9CF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762D946-AA6F-4AAF-8C1A-31D7E714A6CD}">
      <dgm:prSet phldrT="[Text]" phldr="0"/>
      <dgm:spPr/>
      <dgm:t>
        <a:bodyPr/>
        <a:lstStyle/>
        <a:p>
          <a:pPr rtl="0"/>
          <a:r>
            <a:rPr lang="en-US" dirty="0" err="1">
              <a:latin typeface="Calibri Light" panose="020F0302020204030204"/>
            </a:rPr>
            <a:t>Teanga</a:t>
          </a:r>
          <a:r>
            <a:rPr lang="en-US" dirty="0">
              <a:latin typeface="Calibri Light" panose="020F0302020204030204"/>
            </a:rPr>
            <a:t> Chun </a:t>
          </a:r>
          <a:r>
            <a:rPr lang="en-US" dirty="0" err="1">
              <a:latin typeface="Calibri Light" panose="020F0302020204030204"/>
            </a:rPr>
            <a:t>Ábhair</a:t>
          </a:r>
          <a:r>
            <a:rPr lang="en-US" dirty="0">
              <a:latin typeface="Calibri Light" panose="020F0302020204030204"/>
            </a:rPr>
            <a:t> a </a:t>
          </a:r>
          <a:r>
            <a:rPr lang="en-US" dirty="0" err="1">
              <a:latin typeface="Calibri Light" panose="020F0302020204030204"/>
            </a:rPr>
            <a:t>fhoghlaim</a:t>
          </a:r>
          <a:endParaRPr lang="en-US" dirty="0"/>
        </a:p>
      </dgm:t>
    </dgm:pt>
    <dgm:pt modelId="{848B4D2B-B3BC-4BD7-BF1E-37E4774825B5}" type="parTrans" cxnId="{8BD54494-5EF8-4835-9820-AFC069719F95}">
      <dgm:prSet/>
      <dgm:spPr/>
      <dgm:t>
        <a:bodyPr/>
        <a:lstStyle/>
        <a:p>
          <a:endParaRPr lang="en-US"/>
        </a:p>
      </dgm:t>
    </dgm:pt>
    <dgm:pt modelId="{4F223186-C731-4C9B-88CB-4DBF3341ABFB}" type="sibTrans" cxnId="{8BD54494-5EF8-4835-9820-AFC069719F95}">
      <dgm:prSet/>
      <dgm:spPr/>
      <dgm:t>
        <a:bodyPr/>
        <a:lstStyle/>
        <a:p>
          <a:endParaRPr lang="en-US"/>
        </a:p>
      </dgm:t>
    </dgm:pt>
    <dgm:pt modelId="{0CC3CE17-B3C3-4A47-B38F-54AE0443E9EA}">
      <dgm:prSet phldrT="[Text]" phldr="0"/>
      <dgm:spPr/>
      <dgm:t>
        <a:bodyPr/>
        <a:lstStyle/>
        <a:p>
          <a:pPr rtl="0"/>
          <a:r>
            <a:rPr lang="en-US" dirty="0" err="1">
              <a:latin typeface="Calibri Light" panose="020F0302020204030204"/>
            </a:rPr>
            <a:t>Ábhar</a:t>
          </a:r>
          <a:r>
            <a:rPr lang="en-US" dirty="0">
              <a:latin typeface="Calibri Light" panose="020F0302020204030204"/>
            </a:rPr>
            <a:t> Chun </a:t>
          </a:r>
          <a:r>
            <a:rPr lang="en-US" dirty="0" err="1">
              <a:latin typeface="Calibri Light" panose="020F0302020204030204"/>
            </a:rPr>
            <a:t>Teanga</a:t>
          </a:r>
          <a:r>
            <a:rPr lang="en-US" dirty="0">
              <a:latin typeface="Calibri Light" panose="020F0302020204030204"/>
            </a:rPr>
            <a:t> a </a:t>
          </a:r>
          <a:r>
            <a:rPr lang="en-US" dirty="0" err="1">
              <a:latin typeface="Calibri Light" panose="020F0302020204030204"/>
            </a:rPr>
            <a:t>fhoghlaim</a:t>
          </a:r>
          <a:endParaRPr lang="en-US" dirty="0" err="1"/>
        </a:p>
      </dgm:t>
    </dgm:pt>
    <dgm:pt modelId="{43B6A8EE-4C9A-4ACC-A00E-26C715339E17}" type="parTrans" cxnId="{79583BF5-24DA-43A9-94FA-580E2D585977}">
      <dgm:prSet/>
      <dgm:spPr/>
      <dgm:t>
        <a:bodyPr/>
        <a:lstStyle/>
        <a:p>
          <a:endParaRPr lang="en-US"/>
        </a:p>
      </dgm:t>
    </dgm:pt>
    <dgm:pt modelId="{E427ECC6-68F6-4537-9848-E4E1D13A5245}" type="sibTrans" cxnId="{79583BF5-24DA-43A9-94FA-580E2D585977}">
      <dgm:prSet/>
      <dgm:spPr/>
      <dgm:t>
        <a:bodyPr/>
        <a:lstStyle/>
        <a:p>
          <a:endParaRPr lang="en-US"/>
        </a:p>
      </dgm:t>
    </dgm:pt>
    <dgm:pt modelId="{B313F628-89F6-486C-9F13-6023C0C3D3E0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Béim Chomhionannach</a:t>
          </a:r>
        </a:p>
      </dgm:t>
    </dgm:pt>
    <dgm:pt modelId="{355C1D64-A125-4533-8F71-AC5B965695F9}" type="parTrans" cxnId="{F5E9B708-55E1-4B48-AD9D-DA8E2258F314}">
      <dgm:prSet/>
      <dgm:spPr/>
    </dgm:pt>
    <dgm:pt modelId="{9F4A6F66-51C7-4F6A-92E0-827A3C094483}" type="sibTrans" cxnId="{F5E9B708-55E1-4B48-AD9D-DA8E2258F314}">
      <dgm:prSet/>
      <dgm:spPr/>
    </dgm:pt>
    <dgm:pt modelId="{792B11CC-9DBC-4F08-8023-1D9B925FEC21}" type="pres">
      <dgm:prSet presAssocID="{B63500A7-9F4B-42DD-AE67-C82EDC29B9CF}" presName="diagram" presStyleCnt="0">
        <dgm:presLayoutVars>
          <dgm:dir/>
          <dgm:resizeHandles val="exact"/>
        </dgm:presLayoutVars>
      </dgm:prSet>
      <dgm:spPr/>
    </dgm:pt>
    <dgm:pt modelId="{A7F94E49-F711-4EE9-9464-5514C31CE4EF}" type="pres">
      <dgm:prSet presAssocID="{2762D946-AA6F-4AAF-8C1A-31D7E714A6CD}" presName="node" presStyleLbl="node1" presStyleIdx="0" presStyleCnt="3">
        <dgm:presLayoutVars>
          <dgm:bulletEnabled val="1"/>
        </dgm:presLayoutVars>
      </dgm:prSet>
      <dgm:spPr/>
    </dgm:pt>
    <dgm:pt modelId="{42AE4024-AC2B-4070-ABAE-D9010009FC45}" type="pres">
      <dgm:prSet presAssocID="{4F223186-C731-4C9B-88CB-4DBF3341ABFB}" presName="sibTrans" presStyleLbl="sibTrans2D1" presStyleIdx="0" presStyleCnt="2"/>
      <dgm:spPr/>
    </dgm:pt>
    <dgm:pt modelId="{8BAE6475-2A0D-4FDC-A32A-DE1763E15639}" type="pres">
      <dgm:prSet presAssocID="{4F223186-C731-4C9B-88CB-4DBF3341ABFB}" presName="connectorText" presStyleLbl="sibTrans2D1" presStyleIdx="0" presStyleCnt="2"/>
      <dgm:spPr/>
    </dgm:pt>
    <dgm:pt modelId="{1D6BA66E-D6AD-4B56-B8FD-86347FB810E8}" type="pres">
      <dgm:prSet presAssocID="{0CC3CE17-B3C3-4A47-B38F-54AE0443E9EA}" presName="node" presStyleLbl="node1" presStyleIdx="1" presStyleCnt="3">
        <dgm:presLayoutVars>
          <dgm:bulletEnabled val="1"/>
        </dgm:presLayoutVars>
      </dgm:prSet>
      <dgm:spPr/>
    </dgm:pt>
    <dgm:pt modelId="{DB46A1D9-4148-42CB-BC2C-41FCCD993A86}" type="pres">
      <dgm:prSet presAssocID="{E427ECC6-68F6-4537-9848-E4E1D13A5245}" presName="sibTrans" presStyleLbl="sibTrans2D1" presStyleIdx="1" presStyleCnt="2"/>
      <dgm:spPr/>
    </dgm:pt>
    <dgm:pt modelId="{A543FE47-7706-4130-969E-DAAB6CB306C3}" type="pres">
      <dgm:prSet presAssocID="{E427ECC6-68F6-4537-9848-E4E1D13A5245}" presName="connectorText" presStyleLbl="sibTrans2D1" presStyleIdx="1" presStyleCnt="2"/>
      <dgm:spPr/>
    </dgm:pt>
    <dgm:pt modelId="{13666864-3D89-42DB-B824-A7DA3F5D7AF9}" type="pres">
      <dgm:prSet presAssocID="{B313F628-89F6-486C-9F13-6023C0C3D3E0}" presName="node" presStyleLbl="node1" presStyleIdx="2" presStyleCnt="3">
        <dgm:presLayoutVars>
          <dgm:bulletEnabled val="1"/>
        </dgm:presLayoutVars>
      </dgm:prSet>
      <dgm:spPr/>
    </dgm:pt>
  </dgm:ptLst>
  <dgm:cxnLst>
    <dgm:cxn modelId="{F5E9B708-55E1-4B48-AD9D-DA8E2258F314}" srcId="{B63500A7-9F4B-42DD-AE67-C82EDC29B9CF}" destId="{B313F628-89F6-486C-9F13-6023C0C3D3E0}" srcOrd="2" destOrd="0" parTransId="{355C1D64-A125-4533-8F71-AC5B965695F9}" sibTransId="{9F4A6F66-51C7-4F6A-92E0-827A3C094483}"/>
    <dgm:cxn modelId="{0E6E6511-1595-483D-91BF-820CE83A5BC9}" type="presOf" srcId="{0CC3CE17-B3C3-4A47-B38F-54AE0443E9EA}" destId="{1D6BA66E-D6AD-4B56-B8FD-86347FB810E8}" srcOrd="0" destOrd="0" presId="urn:microsoft.com/office/officeart/2005/8/layout/process5"/>
    <dgm:cxn modelId="{A4661F47-49C7-424B-9F49-E42A1BA76AAA}" type="presOf" srcId="{4F223186-C731-4C9B-88CB-4DBF3341ABFB}" destId="{42AE4024-AC2B-4070-ABAE-D9010009FC45}" srcOrd="0" destOrd="0" presId="urn:microsoft.com/office/officeart/2005/8/layout/process5"/>
    <dgm:cxn modelId="{42564976-9C1E-4607-80F2-220A5A07FE28}" type="presOf" srcId="{E427ECC6-68F6-4537-9848-E4E1D13A5245}" destId="{A543FE47-7706-4130-969E-DAAB6CB306C3}" srcOrd="1" destOrd="0" presId="urn:microsoft.com/office/officeart/2005/8/layout/process5"/>
    <dgm:cxn modelId="{7EB30D90-677E-45EA-A4A4-7EF27658C9B9}" type="presOf" srcId="{B63500A7-9F4B-42DD-AE67-C82EDC29B9CF}" destId="{792B11CC-9DBC-4F08-8023-1D9B925FEC21}" srcOrd="0" destOrd="0" presId="urn:microsoft.com/office/officeart/2005/8/layout/process5"/>
    <dgm:cxn modelId="{8BD54494-5EF8-4835-9820-AFC069719F95}" srcId="{B63500A7-9F4B-42DD-AE67-C82EDC29B9CF}" destId="{2762D946-AA6F-4AAF-8C1A-31D7E714A6CD}" srcOrd="0" destOrd="0" parTransId="{848B4D2B-B3BC-4BD7-BF1E-37E4774825B5}" sibTransId="{4F223186-C731-4C9B-88CB-4DBF3341ABFB}"/>
    <dgm:cxn modelId="{2E7B16AA-3B91-4C69-BB41-EFF2D220182A}" type="presOf" srcId="{B313F628-89F6-486C-9F13-6023C0C3D3E0}" destId="{13666864-3D89-42DB-B824-A7DA3F5D7AF9}" srcOrd="0" destOrd="0" presId="urn:microsoft.com/office/officeart/2005/8/layout/process5"/>
    <dgm:cxn modelId="{844A83AC-A6A5-4AAB-A1B3-D40C0DE95840}" type="presOf" srcId="{E427ECC6-68F6-4537-9848-E4E1D13A5245}" destId="{DB46A1D9-4148-42CB-BC2C-41FCCD993A86}" srcOrd="0" destOrd="0" presId="urn:microsoft.com/office/officeart/2005/8/layout/process5"/>
    <dgm:cxn modelId="{BB3434E0-489E-4464-B055-1CF65A3776C1}" type="presOf" srcId="{4F223186-C731-4C9B-88CB-4DBF3341ABFB}" destId="{8BAE6475-2A0D-4FDC-A32A-DE1763E15639}" srcOrd="1" destOrd="0" presId="urn:microsoft.com/office/officeart/2005/8/layout/process5"/>
    <dgm:cxn modelId="{250FC6E4-6A74-44DC-B5DB-A26B8EC3DDD7}" type="presOf" srcId="{2762D946-AA6F-4AAF-8C1A-31D7E714A6CD}" destId="{A7F94E49-F711-4EE9-9464-5514C31CE4EF}" srcOrd="0" destOrd="0" presId="urn:microsoft.com/office/officeart/2005/8/layout/process5"/>
    <dgm:cxn modelId="{79583BF5-24DA-43A9-94FA-580E2D585977}" srcId="{B63500A7-9F4B-42DD-AE67-C82EDC29B9CF}" destId="{0CC3CE17-B3C3-4A47-B38F-54AE0443E9EA}" srcOrd="1" destOrd="0" parTransId="{43B6A8EE-4C9A-4ACC-A00E-26C715339E17}" sibTransId="{E427ECC6-68F6-4537-9848-E4E1D13A5245}"/>
    <dgm:cxn modelId="{4680F813-75B9-4684-B495-363721BA8583}" type="presParOf" srcId="{792B11CC-9DBC-4F08-8023-1D9B925FEC21}" destId="{A7F94E49-F711-4EE9-9464-5514C31CE4EF}" srcOrd="0" destOrd="0" presId="urn:microsoft.com/office/officeart/2005/8/layout/process5"/>
    <dgm:cxn modelId="{DA64CCC9-FE97-4E43-A7B2-9E3A0CA79EAE}" type="presParOf" srcId="{792B11CC-9DBC-4F08-8023-1D9B925FEC21}" destId="{42AE4024-AC2B-4070-ABAE-D9010009FC45}" srcOrd="1" destOrd="0" presId="urn:microsoft.com/office/officeart/2005/8/layout/process5"/>
    <dgm:cxn modelId="{951B2BAD-5820-4F60-81FA-6194A0046935}" type="presParOf" srcId="{42AE4024-AC2B-4070-ABAE-D9010009FC45}" destId="{8BAE6475-2A0D-4FDC-A32A-DE1763E15639}" srcOrd="0" destOrd="0" presId="urn:microsoft.com/office/officeart/2005/8/layout/process5"/>
    <dgm:cxn modelId="{83C6D926-EE67-4C34-A8B3-569EC1549B82}" type="presParOf" srcId="{792B11CC-9DBC-4F08-8023-1D9B925FEC21}" destId="{1D6BA66E-D6AD-4B56-B8FD-86347FB810E8}" srcOrd="2" destOrd="0" presId="urn:microsoft.com/office/officeart/2005/8/layout/process5"/>
    <dgm:cxn modelId="{EDDE0153-4D34-43C5-8A04-587E4EEC1D68}" type="presParOf" srcId="{792B11CC-9DBC-4F08-8023-1D9B925FEC21}" destId="{DB46A1D9-4148-42CB-BC2C-41FCCD993A86}" srcOrd="3" destOrd="0" presId="urn:microsoft.com/office/officeart/2005/8/layout/process5"/>
    <dgm:cxn modelId="{1E7B7458-34D9-42D3-BBEC-F3702899BB23}" type="presParOf" srcId="{DB46A1D9-4148-42CB-BC2C-41FCCD993A86}" destId="{A543FE47-7706-4130-969E-DAAB6CB306C3}" srcOrd="0" destOrd="0" presId="urn:microsoft.com/office/officeart/2005/8/layout/process5"/>
    <dgm:cxn modelId="{01B5D7E3-BC5F-40F1-B92F-99FE49CEC4D1}" type="presParOf" srcId="{792B11CC-9DBC-4F08-8023-1D9B925FEC21}" destId="{13666864-3D89-42DB-B824-A7DA3F5D7AF9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B085B-BB31-4C5B-9E31-3BAB4DA22ADC}">
      <dsp:nvSpPr>
        <dsp:cNvPr id="0" name=""/>
        <dsp:cNvSpPr/>
      </dsp:nvSpPr>
      <dsp:spPr>
        <a:xfrm>
          <a:off x="0" y="1174641"/>
          <a:ext cx="3407833" cy="20446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Calibri Light" panose="020F0302020204030204"/>
            </a:rPr>
            <a:t>Cleachtais</a:t>
          </a:r>
          <a:r>
            <a:rPr lang="en-US" sz="2000" kern="1200" dirty="0">
              <a:latin typeface="Calibri Light" panose="020F0302020204030204"/>
            </a:rPr>
            <a:t> Nua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 Light" panose="020F0302020204030204"/>
            </a:rPr>
            <a:t>Luas Oibre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Calibri Light" panose="020F0302020204030204"/>
            </a:rPr>
            <a:t>Cúrsaí</a:t>
          </a:r>
          <a:r>
            <a:rPr lang="en-US" sz="2000" kern="1200" dirty="0">
              <a:latin typeface="Calibri Light" panose="020F0302020204030204"/>
            </a:rPr>
            <a:t> </a:t>
          </a:r>
          <a:r>
            <a:rPr lang="en-US" sz="2000" kern="1200" dirty="0" err="1">
              <a:latin typeface="Calibri Light" panose="020F0302020204030204"/>
            </a:rPr>
            <a:t>teicneolaíochta</a:t>
          </a:r>
          <a:endParaRPr lang="en-US" sz="2000" kern="1200" dirty="0">
            <a:latin typeface="Calibri Light" panose="020F0302020204030204"/>
          </a:endParaRPr>
        </a:p>
      </dsp:txBody>
      <dsp:txXfrm>
        <a:off x="0" y="1174641"/>
        <a:ext cx="3407833" cy="2044699"/>
      </dsp:txXfrm>
    </dsp:sp>
    <dsp:sp modelId="{57034B76-22CA-442E-9E89-8ECD7F7BD19E}">
      <dsp:nvSpPr>
        <dsp:cNvPr id="0" name=""/>
        <dsp:cNvSpPr/>
      </dsp:nvSpPr>
      <dsp:spPr>
        <a:xfrm>
          <a:off x="3748616" y="1174641"/>
          <a:ext cx="3407833" cy="2044699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>
            <a:latin typeface="Calibri Light" panose="020F0302020204030204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Calibri Light" panose="020F0302020204030204"/>
            </a:rPr>
            <a:t>Modheolaíochtaí</a:t>
          </a:r>
          <a:r>
            <a:rPr lang="en-US" sz="2000" kern="1200" dirty="0">
              <a:latin typeface="Calibri Light" panose="020F0302020204030204"/>
            </a:rPr>
            <a:t> </a:t>
          </a:r>
          <a:r>
            <a:rPr lang="en-US" sz="2000" kern="1200" dirty="0" err="1">
              <a:latin typeface="Calibri Light" panose="020F0302020204030204"/>
            </a:rPr>
            <a:t>Nua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 Light" panose="020F0302020204030204"/>
            </a:rPr>
            <a:t>Suim na nDaltaí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 Light" panose="020F0302020204030204"/>
            </a:rPr>
            <a:t>An Fhoghlaim Ghníomhach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latin typeface="Calibri Light" panose="020F0302020204030204"/>
          </a:endParaRPr>
        </a:p>
      </dsp:txBody>
      <dsp:txXfrm>
        <a:off x="3748616" y="1174641"/>
        <a:ext cx="3407833" cy="2044699"/>
      </dsp:txXfrm>
    </dsp:sp>
    <dsp:sp modelId="{F2300670-5AAF-419A-AF04-72CB0B8CD8B1}">
      <dsp:nvSpPr>
        <dsp:cNvPr id="0" name=""/>
        <dsp:cNvSpPr/>
      </dsp:nvSpPr>
      <dsp:spPr>
        <a:xfrm>
          <a:off x="7497232" y="1174641"/>
          <a:ext cx="3407833" cy="204469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>
            <a:latin typeface="Calibri Light" panose="020F0302020204030204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 Light" panose="020F0302020204030204"/>
            </a:rPr>
            <a:t>Measúnú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 Light" panose="020F0302020204030204"/>
            </a:rPr>
            <a:t>Aiseolas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 Light" panose="020F0302020204030204"/>
            </a:rPr>
            <a:t>Monatóireacht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latin typeface="Calibri Light" panose="020F0302020204030204"/>
          </a:endParaRPr>
        </a:p>
      </dsp:txBody>
      <dsp:txXfrm>
        <a:off x="7497232" y="1174641"/>
        <a:ext cx="3407833" cy="20446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94E49-F711-4EE9-9464-5514C31CE4EF}">
      <dsp:nvSpPr>
        <dsp:cNvPr id="0" name=""/>
        <dsp:cNvSpPr/>
      </dsp:nvSpPr>
      <dsp:spPr>
        <a:xfrm>
          <a:off x="1423445" y="764"/>
          <a:ext cx="2127880" cy="12767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latin typeface="Calibri Light" panose="020F0302020204030204"/>
            </a:rPr>
            <a:t>Teanga</a:t>
          </a:r>
          <a:r>
            <a:rPr lang="en-US" sz="2100" kern="1200" dirty="0">
              <a:latin typeface="Calibri Light" panose="020F0302020204030204"/>
            </a:rPr>
            <a:t> Chun </a:t>
          </a:r>
          <a:r>
            <a:rPr lang="en-US" sz="2100" kern="1200" dirty="0" err="1">
              <a:latin typeface="Calibri Light" panose="020F0302020204030204"/>
            </a:rPr>
            <a:t>Ábhair</a:t>
          </a:r>
          <a:r>
            <a:rPr lang="en-US" sz="2100" kern="1200" dirty="0">
              <a:latin typeface="Calibri Light" panose="020F0302020204030204"/>
            </a:rPr>
            <a:t> a </a:t>
          </a:r>
          <a:r>
            <a:rPr lang="en-US" sz="2100" kern="1200" dirty="0" err="1">
              <a:latin typeface="Calibri Light" panose="020F0302020204030204"/>
            </a:rPr>
            <a:t>fhoghlaim</a:t>
          </a:r>
          <a:endParaRPr lang="en-US" sz="2100" kern="1200" dirty="0"/>
        </a:p>
      </dsp:txBody>
      <dsp:txXfrm>
        <a:off x="1460839" y="38158"/>
        <a:ext cx="2053092" cy="1201940"/>
      </dsp:txXfrm>
    </dsp:sp>
    <dsp:sp modelId="{42AE4024-AC2B-4070-ABAE-D9010009FC45}">
      <dsp:nvSpPr>
        <dsp:cNvPr id="0" name=""/>
        <dsp:cNvSpPr/>
      </dsp:nvSpPr>
      <dsp:spPr>
        <a:xfrm rot="5400000">
          <a:off x="2261830" y="1426444"/>
          <a:ext cx="451110" cy="527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2329072" y="1464746"/>
        <a:ext cx="316628" cy="315777"/>
      </dsp:txXfrm>
    </dsp:sp>
    <dsp:sp modelId="{1D6BA66E-D6AD-4B56-B8FD-86347FB810E8}">
      <dsp:nvSpPr>
        <dsp:cNvPr id="0" name=""/>
        <dsp:cNvSpPr/>
      </dsp:nvSpPr>
      <dsp:spPr>
        <a:xfrm>
          <a:off x="1423445" y="2128645"/>
          <a:ext cx="2127880" cy="12767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latin typeface="Calibri Light" panose="020F0302020204030204"/>
            </a:rPr>
            <a:t>Ábhar</a:t>
          </a:r>
          <a:r>
            <a:rPr lang="en-US" sz="2100" kern="1200" dirty="0">
              <a:latin typeface="Calibri Light" panose="020F0302020204030204"/>
            </a:rPr>
            <a:t> Chun </a:t>
          </a:r>
          <a:r>
            <a:rPr lang="en-US" sz="2100" kern="1200" dirty="0" err="1">
              <a:latin typeface="Calibri Light" panose="020F0302020204030204"/>
            </a:rPr>
            <a:t>Teanga</a:t>
          </a:r>
          <a:r>
            <a:rPr lang="en-US" sz="2100" kern="1200" dirty="0">
              <a:latin typeface="Calibri Light" panose="020F0302020204030204"/>
            </a:rPr>
            <a:t> a </a:t>
          </a:r>
          <a:r>
            <a:rPr lang="en-US" sz="2100" kern="1200" dirty="0" err="1">
              <a:latin typeface="Calibri Light" panose="020F0302020204030204"/>
            </a:rPr>
            <a:t>fhoghlaim</a:t>
          </a:r>
          <a:endParaRPr lang="en-US" sz="2100" kern="1200" dirty="0" err="1"/>
        </a:p>
      </dsp:txBody>
      <dsp:txXfrm>
        <a:off x="1460839" y="2166039"/>
        <a:ext cx="2053092" cy="1201940"/>
      </dsp:txXfrm>
    </dsp:sp>
    <dsp:sp modelId="{DB46A1D9-4148-42CB-BC2C-41FCCD993A86}">
      <dsp:nvSpPr>
        <dsp:cNvPr id="0" name=""/>
        <dsp:cNvSpPr/>
      </dsp:nvSpPr>
      <dsp:spPr>
        <a:xfrm rot="5400000">
          <a:off x="2261830" y="3554325"/>
          <a:ext cx="451110" cy="527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2329072" y="3592627"/>
        <a:ext cx="316628" cy="315777"/>
      </dsp:txXfrm>
    </dsp:sp>
    <dsp:sp modelId="{13666864-3D89-42DB-B824-A7DA3F5D7AF9}">
      <dsp:nvSpPr>
        <dsp:cNvPr id="0" name=""/>
        <dsp:cNvSpPr/>
      </dsp:nvSpPr>
      <dsp:spPr>
        <a:xfrm>
          <a:off x="1423445" y="4256525"/>
          <a:ext cx="2127880" cy="12767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 Light" panose="020F0302020204030204"/>
            </a:rPr>
            <a:t>Béim Chomhionannach</a:t>
          </a:r>
        </a:p>
      </dsp:txBody>
      <dsp:txXfrm>
        <a:off x="1460839" y="4293919"/>
        <a:ext cx="2053092" cy="1201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ariajesusbfe.blogspot.com/2010/04/giving-directions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angerman.co.za/modern-it-management-service-management-lecture-10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log.aspb.org/your-meeting-checklist-21-ways-to-get-the-most-out-of-plant-biology-201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ddleeastmonitor.com/20200323-turkey-online-education-starts-amid-covid-19-outbreak/" TargetMode="External"/><Relationship Id="rId7" Type="http://schemas.openxmlformats.org/officeDocument/2006/relationships/hyperlink" Target="https://iblnews.es/auge-del-aprendizaje-en-linea-en-la-india-nuevas-empresas-que-recaudan-enormes-cantidades-de-capital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s://www.insauga.com/pick-a-side-should-schools-revert-to-online-learning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mmunication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logs.sussex.ac.uk/tel/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 descr="Diagram, shape, arrow&#10;&#10;Description automatically generated">
            <a:extLst>
              <a:ext uri="{FF2B5EF4-FFF2-40B4-BE49-F238E27FC236}">
                <a16:creationId xmlns:a16="http://schemas.microsoft.com/office/drawing/2014/main" id="{516FA27E-1C73-4EC2-8EDF-2D4D2A79A2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30" r="29130" b="9092"/>
          <a:stretch/>
        </p:blipFill>
        <p:spPr>
          <a:xfrm>
            <a:off x="6109291" y="10"/>
            <a:ext cx="6082709" cy="6857990"/>
          </a:xfrm>
          <a:prstGeom prst="rect">
            <a:avLst/>
          </a:prstGeom>
        </p:spPr>
      </p:pic>
      <p:sp>
        <p:nvSpPr>
          <p:cNvPr id="34" name="Rectangle 3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cs typeface="Calibri Light"/>
              </a:rPr>
              <a:t>Sealbhú agus Caomhnú Teanga</a:t>
            </a:r>
            <a:endParaRPr lang="en-US" sz="4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7980" y="4660562"/>
            <a:ext cx="5622310" cy="142050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800" dirty="0">
                <a:cs typeface="Calibri"/>
              </a:rPr>
              <a:t>Cur </a:t>
            </a:r>
            <a:r>
              <a:rPr lang="en-US" sz="2800" dirty="0" err="1">
                <a:cs typeface="Calibri"/>
              </a:rPr>
              <a:t>chuige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praiticiúil</a:t>
            </a:r>
            <a:r>
              <a:rPr lang="en-US" sz="2800" dirty="0">
                <a:cs typeface="Calibri"/>
              </a:rPr>
              <a:t> le </a:t>
            </a:r>
            <a:r>
              <a:rPr lang="en-US" sz="2800" dirty="0" err="1">
                <a:cs typeface="Calibri"/>
              </a:rPr>
              <a:t>rannpháirtíocht</a:t>
            </a:r>
            <a:r>
              <a:rPr lang="en-US" sz="2800" dirty="0">
                <a:cs typeface="Calibri"/>
              </a:rPr>
              <a:t> </a:t>
            </a:r>
            <a:r>
              <a:rPr lang="en-US" sz="2800" dirty="0" err="1">
                <a:cs typeface="Calibri"/>
              </a:rPr>
              <a:t>ghníomhach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ar</a:t>
            </a:r>
            <a:r>
              <a:rPr lang="en-US" sz="2800" dirty="0">
                <a:cs typeface="Calibri"/>
              </a:rPr>
              <a:t> </a:t>
            </a:r>
            <a:r>
              <a:rPr lang="en-US" sz="2800" dirty="0" err="1">
                <a:cs typeface="Calibri"/>
              </a:rPr>
              <a:t>líne</a:t>
            </a:r>
            <a:r>
              <a:rPr lang="en-US" sz="2800" dirty="0">
                <a:cs typeface="Calibri"/>
              </a:rPr>
              <a:t> a </a:t>
            </a:r>
            <a:r>
              <a:rPr lang="en-US" sz="2800" dirty="0" err="1">
                <a:cs typeface="Calibri"/>
              </a:rPr>
              <a:t>spreagadh</a:t>
            </a:r>
            <a:r>
              <a:rPr lang="en-US" sz="2800" dirty="0">
                <a:cs typeface="Calibri"/>
              </a:rPr>
              <a:t> ag </a:t>
            </a:r>
            <a:r>
              <a:rPr lang="en-US" sz="2800" dirty="0" err="1">
                <a:cs typeface="Calibri"/>
              </a:rPr>
              <a:t>leibhéal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na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hiarbhunscoile</a:t>
            </a:r>
            <a:r>
              <a:rPr lang="en-US" sz="2800" dirty="0">
                <a:cs typeface="Calibri"/>
              </a:rPr>
              <a:t> 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0">
            <a:extLst>
              <a:ext uri="{FF2B5EF4-FFF2-40B4-BE49-F238E27FC236}">
                <a16:creationId xmlns:a16="http://schemas.microsoft.com/office/drawing/2014/main" id="{31AA1E1C-DA67-488F-A983-F3ABD792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79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2">
            <a:extLst>
              <a:ext uri="{FF2B5EF4-FFF2-40B4-BE49-F238E27FC236}">
                <a16:creationId xmlns:a16="http://schemas.microsoft.com/office/drawing/2014/main" id="{086AFD1D-0853-411E-8130-FF867E71A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429760"/>
            <a:ext cx="12192000" cy="2435066"/>
          </a:xfrm>
          <a:custGeom>
            <a:avLst/>
            <a:gdLst>
              <a:gd name="connsiteX0" fmla="*/ 1479835 w 12192000"/>
              <a:gd name="connsiteY0" fmla="*/ 0 h 2693565"/>
              <a:gd name="connsiteX1" fmla="*/ 1511804 w 12192000"/>
              <a:gd name="connsiteY1" fmla="*/ 3644 h 2693565"/>
              <a:gd name="connsiteX2" fmla="*/ 1540872 w 12192000"/>
              <a:gd name="connsiteY2" fmla="*/ 15524 h 2693565"/>
              <a:gd name="connsiteX3" fmla="*/ 1540229 w 12192000"/>
              <a:gd name="connsiteY3" fmla="*/ 18447 h 2693565"/>
              <a:gd name="connsiteX4" fmla="*/ 1544831 w 12192000"/>
              <a:gd name="connsiteY4" fmla="*/ 20367 h 2693565"/>
              <a:gd name="connsiteX5" fmla="*/ 1549414 w 12192000"/>
              <a:gd name="connsiteY5" fmla="*/ 19016 h 2693565"/>
              <a:gd name="connsiteX6" fmla="*/ 1554920 w 12192000"/>
              <a:gd name="connsiteY6" fmla="*/ 21266 h 2693565"/>
              <a:gd name="connsiteX7" fmla="*/ 1570090 w 12192000"/>
              <a:gd name="connsiteY7" fmla="*/ 26625 h 2693565"/>
              <a:gd name="connsiteX8" fmla="*/ 1574449 w 12192000"/>
              <a:gd name="connsiteY8" fmla="*/ 33255 h 2693565"/>
              <a:gd name="connsiteX9" fmla="*/ 1634129 w 12192000"/>
              <a:gd name="connsiteY9" fmla="*/ 52786 h 2693565"/>
              <a:gd name="connsiteX10" fmla="*/ 1653408 w 12192000"/>
              <a:gd name="connsiteY10" fmla="*/ 50933 h 2693565"/>
              <a:gd name="connsiteX11" fmla="*/ 1673821 w 12192000"/>
              <a:gd name="connsiteY11" fmla="*/ 63320 h 2693565"/>
              <a:gd name="connsiteX12" fmla="*/ 1735578 w 12192000"/>
              <a:gd name="connsiteY12" fmla="*/ 74197 h 2693565"/>
              <a:gd name="connsiteX13" fmla="*/ 1803240 w 12192000"/>
              <a:gd name="connsiteY13" fmla="*/ 93803 h 2693565"/>
              <a:gd name="connsiteX14" fmla="*/ 1850407 w 12192000"/>
              <a:gd name="connsiteY14" fmla="*/ 112482 h 2693565"/>
              <a:gd name="connsiteX15" fmla="*/ 1981598 w 12192000"/>
              <a:gd name="connsiteY15" fmla="*/ 136278 h 2693565"/>
              <a:gd name="connsiteX16" fmla="*/ 2203718 w 12192000"/>
              <a:gd name="connsiteY16" fmla="*/ 165797 h 2693565"/>
              <a:gd name="connsiteX17" fmla="*/ 2249831 w 12192000"/>
              <a:gd name="connsiteY17" fmla="*/ 174273 h 2693565"/>
              <a:gd name="connsiteX18" fmla="*/ 2284800 w 12192000"/>
              <a:gd name="connsiteY18" fmla="*/ 190263 h 2693565"/>
              <a:gd name="connsiteX19" fmla="*/ 2288840 w 12192000"/>
              <a:gd name="connsiteY19" fmla="*/ 201561 h 2693565"/>
              <a:gd name="connsiteX20" fmla="*/ 2313454 w 12192000"/>
              <a:gd name="connsiteY20" fmla="*/ 207617 h 2693565"/>
              <a:gd name="connsiteX21" fmla="*/ 2319021 w 12192000"/>
              <a:gd name="connsiteY21" fmla="*/ 211049 h 2693565"/>
              <a:gd name="connsiteX22" fmla="*/ 2351943 w 12192000"/>
              <a:gd name="connsiteY22" fmla="*/ 228899 h 2693565"/>
              <a:gd name="connsiteX23" fmla="*/ 2446476 w 12192000"/>
              <a:gd name="connsiteY23" fmla="*/ 221823 h 2693565"/>
              <a:gd name="connsiteX24" fmla="*/ 2514466 w 12192000"/>
              <a:gd name="connsiteY24" fmla="*/ 225768 h 2693565"/>
              <a:gd name="connsiteX25" fmla="*/ 2519045 w 12192000"/>
              <a:gd name="connsiteY25" fmla="*/ 229167 h 2693565"/>
              <a:gd name="connsiteX26" fmla="*/ 2521518 w 12192000"/>
              <a:gd name="connsiteY26" fmla="*/ 236740 h 2693565"/>
              <a:gd name="connsiteX27" fmla="*/ 2532948 w 12192000"/>
              <a:gd name="connsiteY27" fmla="*/ 240920 h 2693565"/>
              <a:gd name="connsiteX28" fmla="*/ 2542831 w 12192000"/>
              <a:gd name="connsiteY28" fmla="*/ 250292 h 2693565"/>
              <a:gd name="connsiteX29" fmla="*/ 2951466 w 12192000"/>
              <a:gd name="connsiteY29" fmla="*/ 331735 h 2693565"/>
              <a:gd name="connsiteX30" fmla="*/ 3145677 w 12192000"/>
              <a:gd name="connsiteY30" fmla="*/ 312283 h 2693565"/>
              <a:gd name="connsiteX31" fmla="*/ 3221782 w 12192000"/>
              <a:gd name="connsiteY31" fmla="*/ 315740 h 2693565"/>
              <a:gd name="connsiteX32" fmla="*/ 3230913 w 12192000"/>
              <a:gd name="connsiteY32" fmla="*/ 323864 h 2693565"/>
              <a:gd name="connsiteX33" fmla="*/ 3343537 w 12192000"/>
              <a:gd name="connsiteY33" fmla="*/ 298906 h 2693565"/>
              <a:gd name="connsiteX34" fmla="*/ 3493591 w 12192000"/>
              <a:gd name="connsiteY34" fmla="*/ 322860 h 2693565"/>
              <a:gd name="connsiteX35" fmla="*/ 3604486 w 12192000"/>
              <a:gd name="connsiteY35" fmla="*/ 350634 h 2693565"/>
              <a:gd name="connsiteX36" fmla="*/ 3667668 w 12192000"/>
              <a:gd name="connsiteY36" fmla="*/ 362018 h 2693565"/>
              <a:gd name="connsiteX37" fmla="*/ 3712536 w 12192000"/>
              <a:gd name="connsiteY37" fmla="*/ 374952 h 2693565"/>
              <a:gd name="connsiteX38" fmla="*/ 3832709 w 12192000"/>
              <a:gd name="connsiteY38" fmla="*/ 382853 h 2693565"/>
              <a:gd name="connsiteX39" fmla="*/ 4034400 w 12192000"/>
              <a:gd name="connsiteY39" fmla="*/ 385496 h 2693565"/>
              <a:gd name="connsiteX40" fmla="*/ 4176121 w 12192000"/>
              <a:gd name="connsiteY40" fmla="*/ 430521 h 2693565"/>
              <a:gd name="connsiteX41" fmla="*/ 4258735 w 12192000"/>
              <a:gd name="connsiteY41" fmla="*/ 412077 h 2693565"/>
              <a:gd name="connsiteX42" fmla="*/ 4348797 w 12192000"/>
              <a:gd name="connsiteY42" fmla="*/ 428832 h 2693565"/>
              <a:gd name="connsiteX43" fmla="*/ 4707799 w 12192000"/>
              <a:gd name="connsiteY43" fmla="*/ 430789 h 2693565"/>
              <a:gd name="connsiteX44" fmla="*/ 4939895 w 12192000"/>
              <a:gd name="connsiteY44" fmla="*/ 425286 h 2693565"/>
              <a:gd name="connsiteX45" fmla="*/ 4972179 w 12192000"/>
              <a:gd name="connsiteY45" fmla="*/ 421596 h 2693565"/>
              <a:gd name="connsiteX46" fmla="*/ 4972746 w 12192000"/>
              <a:gd name="connsiteY46" fmla="*/ 418665 h 2693565"/>
              <a:gd name="connsiteX47" fmla="*/ 4977873 w 12192000"/>
              <a:gd name="connsiteY47" fmla="*/ 418043 h 2693565"/>
              <a:gd name="connsiteX48" fmla="*/ 4981666 w 12192000"/>
              <a:gd name="connsiteY48" fmla="*/ 420512 h 2693565"/>
              <a:gd name="connsiteX49" fmla="*/ 4987781 w 12192000"/>
              <a:gd name="connsiteY49" fmla="*/ 419813 h 2693565"/>
              <a:gd name="connsiteX50" fmla="*/ 5004292 w 12192000"/>
              <a:gd name="connsiteY50" fmla="*/ 418684 h 2693565"/>
              <a:gd name="connsiteX51" fmla="*/ 5011080 w 12192000"/>
              <a:gd name="connsiteY51" fmla="*/ 413543 h 2693565"/>
              <a:gd name="connsiteX52" fmla="*/ 5092908 w 12192000"/>
              <a:gd name="connsiteY52" fmla="*/ 417334 h 2693565"/>
              <a:gd name="connsiteX53" fmla="*/ 5117205 w 12192000"/>
              <a:gd name="connsiteY53" fmla="*/ 410915 h 2693565"/>
              <a:gd name="connsiteX54" fmla="*/ 5180020 w 12192000"/>
              <a:gd name="connsiteY54" fmla="*/ 416669 h 2693565"/>
              <a:gd name="connsiteX55" fmla="*/ 5251931 w 12192000"/>
              <a:gd name="connsiteY55" fmla="*/ 415698 h 2693565"/>
              <a:gd name="connsiteX56" fmla="*/ 5304075 w 12192000"/>
              <a:gd name="connsiteY56" fmla="*/ 410278 h 2693565"/>
              <a:gd name="connsiteX57" fmla="*/ 5437791 w 12192000"/>
              <a:gd name="connsiteY57" fmla="*/ 421851 h 2693565"/>
              <a:gd name="connsiteX58" fmla="*/ 5659855 w 12192000"/>
              <a:gd name="connsiteY58" fmla="*/ 451638 h 2693565"/>
              <a:gd name="connsiteX59" fmla="*/ 5706898 w 12192000"/>
              <a:gd name="connsiteY59" fmla="*/ 455600 h 2693565"/>
              <a:gd name="connsiteX60" fmla="*/ 5754782 w 12192000"/>
              <a:gd name="connsiteY60" fmla="*/ 439912 h 2693565"/>
              <a:gd name="connsiteX61" fmla="*/ 5780510 w 12192000"/>
              <a:gd name="connsiteY61" fmla="*/ 440576 h 2693565"/>
              <a:gd name="connsiteX62" fmla="*/ 5787158 w 12192000"/>
              <a:gd name="connsiteY62" fmla="*/ 438777 h 2693565"/>
              <a:gd name="connsiteX63" fmla="*/ 5825490 w 12192000"/>
              <a:gd name="connsiteY63" fmla="*/ 430438 h 2693565"/>
              <a:gd name="connsiteX64" fmla="*/ 5912104 w 12192000"/>
              <a:gd name="connsiteY64" fmla="*/ 461700 h 2693565"/>
              <a:gd name="connsiteX65" fmla="*/ 5978031 w 12192000"/>
              <a:gd name="connsiteY65" fmla="*/ 475635 h 2693565"/>
              <a:gd name="connsiteX66" fmla="*/ 5983729 w 12192000"/>
              <a:gd name="connsiteY66" fmla="*/ 473608 h 2693565"/>
              <a:gd name="connsiteX67" fmla="*/ 5989115 w 12192000"/>
              <a:gd name="connsiteY67" fmla="*/ 467085 h 2693565"/>
              <a:gd name="connsiteX68" fmla="*/ 6001610 w 12192000"/>
              <a:gd name="connsiteY68" fmla="*/ 466101 h 2693565"/>
              <a:gd name="connsiteX69" fmla="*/ 6014731 w 12192000"/>
              <a:gd name="connsiteY69" fmla="*/ 459798 h 2693565"/>
              <a:gd name="connsiteX70" fmla="*/ 6409381 w 12192000"/>
              <a:gd name="connsiteY70" fmla="*/ 515501 h 2693565"/>
              <a:gd name="connsiteX71" fmla="*/ 6487437 w 12192000"/>
              <a:gd name="connsiteY71" fmla="*/ 553647 h 2693565"/>
              <a:gd name="connsiteX72" fmla="*/ 6610142 w 12192000"/>
              <a:gd name="connsiteY72" fmla="*/ 557790 h 2693565"/>
              <a:gd name="connsiteX73" fmla="*/ 6683551 w 12192000"/>
              <a:gd name="connsiteY73" fmla="*/ 574296 h 2693565"/>
              <a:gd name="connsiteX74" fmla="*/ 6695459 w 12192000"/>
              <a:gd name="connsiteY74" fmla="*/ 568981 h 2693565"/>
              <a:gd name="connsiteX75" fmla="*/ 6792010 w 12192000"/>
              <a:gd name="connsiteY75" fmla="*/ 621866 h 2693565"/>
              <a:gd name="connsiteX76" fmla="*/ 6943635 w 12192000"/>
              <a:gd name="connsiteY76" fmla="*/ 638192 h 2693565"/>
              <a:gd name="connsiteX77" fmla="*/ 7059745 w 12192000"/>
              <a:gd name="connsiteY77" fmla="*/ 640725 h 2693565"/>
              <a:gd name="connsiteX78" fmla="*/ 7124112 w 12192000"/>
              <a:gd name="connsiteY78" fmla="*/ 646371 h 2693565"/>
              <a:gd name="connsiteX79" fmla="*/ 7171770 w 12192000"/>
              <a:gd name="connsiteY79" fmla="*/ 645791 h 2693565"/>
              <a:gd name="connsiteX80" fmla="*/ 7288670 w 12192000"/>
              <a:gd name="connsiteY80" fmla="*/ 669540 h 2693565"/>
              <a:gd name="connsiteX81" fmla="*/ 7480598 w 12192000"/>
              <a:gd name="connsiteY81" fmla="*/ 719452 h 2693565"/>
              <a:gd name="connsiteX82" fmla="*/ 7703580 w 12192000"/>
              <a:gd name="connsiteY82" fmla="*/ 752595 h 2693565"/>
              <a:gd name="connsiteX83" fmla="*/ 7795544 w 12192000"/>
              <a:gd name="connsiteY83" fmla="*/ 760142 h 2693565"/>
              <a:gd name="connsiteX84" fmla="*/ 8234397 w 12192000"/>
              <a:gd name="connsiteY84" fmla="*/ 817628 h 2693565"/>
              <a:gd name="connsiteX85" fmla="*/ 8335061 w 12192000"/>
              <a:gd name="connsiteY85" fmla="*/ 849146 h 2693565"/>
              <a:gd name="connsiteX86" fmla="*/ 8537578 w 12192000"/>
              <a:gd name="connsiteY86" fmla="*/ 956663 h 2693565"/>
              <a:gd name="connsiteX87" fmla="*/ 8796979 w 12192000"/>
              <a:gd name="connsiteY87" fmla="*/ 1002770 h 2693565"/>
              <a:gd name="connsiteX88" fmla="*/ 8813274 w 12192000"/>
              <a:gd name="connsiteY88" fmla="*/ 1021683 h 2693565"/>
              <a:gd name="connsiteX89" fmla="*/ 8817811 w 12192000"/>
              <a:gd name="connsiteY89" fmla="*/ 1024375 h 2693565"/>
              <a:gd name="connsiteX90" fmla="*/ 8819508 w 12192000"/>
              <a:gd name="connsiteY90" fmla="*/ 1023536 h 2693565"/>
              <a:gd name="connsiteX91" fmla="*/ 8844321 w 12192000"/>
              <a:gd name="connsiteY91" fmla="*/ 1022121 h 2693565"/>
              <a:gd name="connsiteX92" fmla="*/ 8901176 w 12192000"/>
              <a:gd name="connsiteY92" fmla="*/ 999714 h 2693565"/>
              <a:gd name="connsiteX93" fmla="*/ 8970456 w 12192000"/>
              <a:gd name="connsiteY93" fmla="*/ 971358 h 2693565"/>
              <a:gd name="connsiteX94" fmla="*/ 9021279 w 12192000"/>
              <a:gd name="connsiteY94" fmla="*/ 968334 h 2693565"/>
              <a:gd name="connsiteX95" fmla="*/ 9144634 w 12192000"/>
              <a:gd name="connsiteY95" fmla="*/ 945164 h 2693565"/>
              <a:gd name="connsiteX96" fmla="*/ 9224215 w 12192000"/>
              <a:gd name="connsiteY96" fmla="*/ 935769 h 2693565"/>
              <a:gd name="connsiteX97" fmla="*/ 9226449 w 12192000"/>
              <a:gd name="connsiteY97" fmla="*/ 935197 h 2693565"/>
              <a:gd name="connsiteX98" fmla="*/ 9242615 w 12192000"/>
              <a:gd name="connsiteY98" fmla="*/ 940365 h 2693565"/>
              <a:gd name="connsiteX99" fmla="*/ 9241484 w 12192000"/>
              <a:gd name="connsiteY99" fmla="*/ 947917 h 2693565"/>
              <a:gd name="connsiteX100" fmla="*/ 9255340 w 12192000"/>
              <a:gd name="connsiteY100" fmla="*/ 954591 h 2693565"/>
              <a:gd name="connsiteX101" fmla="*/ 9284189 w 12192000"/>
              <a:gd name="connsiteY101" fmla="*/ 954041 h 2693565"/>
              <a:gd name="connsiteX102" fmla="*/ 9294504 w 12192000"/>
              <a:gd name="connsiteY102" fmla="*/ 958215 h 2693565"/>
              <a:gd name="connsiteX103" fmla="*/ 9298497 w 12192000"/>
              <a:gd name="connsiteY103" fmla="*/ 958155 h 2693565"/>
              <a:gd name="connsiteX104" fmla="*/ 9307861 w 12192000"/>
              <a:gd name="connsiteY104" fmla="*/ 958940 h 2693565"/>
              <a:gd name="connsiteX105" fmla="*/ 9307085 w 12192000"/>
              <a:gd name="connsiteY105" fmla="*/ 954092 h 2693565"/>
              <a:gd name="connsiteX106" fmla="*/ 9319074 w 12192000"/>
              <a:gd name="connsiteY106" fmla="*/ 946047 h 2693565"/>
              <a:gd name="connsiteX107" fmla="*/ 9372632 w 12192000"/>
              <a:gd name="connsiteY107" fmla="*/ 953006 h 2693565"/>
              <a:gd name="connsiteX108" fmla="*/ 9375071 w 12192000"/>
              <a:gd name="connsiteY108" fmla="*/ 958595 h 2693565"/>
              <a:gd name="connsiteX109" fmla="*/ 9381767 w 12192000"/>
              <a:gd name="connsiteY109" fmla="*/ 959998 h 2693565"/>
              <a:gd name="connsiteX110" fmla="*/ 9387324 w 12192000"/>
              <a:gd name="connsiteY110" fmla="*/ 955424 h 2693565"/>
              <a:gd name="connsiteX111" fmla="*/ 9478921 w 12192000"/>
              <a:gd name="connsiteY111" fmla="*/ 950802 h 2693565"/>
              <a:gd name="connsiteX112" fmla="*/ 9600789 w 12192000"/>
              <a:gd name="connsiteY112" fmla="*/ 953342 h 2693565"/>
              <a:gd name="connsiteX113" fmla="*/ 9685744 w 12192000"/>
              <a:gd name="connsiteY113" fmla="*/ 982941 h 2693565"/>
              <a:gd name="connsiteX114" fmla="*/ 9694172 w 12192000"/>
              <a:gd name="connsiteY114" fmla="*/ 978796 h 2693565"/>
              <a:gd name="connsiteX115" fmla="*/ 9754661 w 12192000"/>
              <a:gd name="connsiteY115" fmla="*/ 985691 h 2693565"/>
              <a:gd name="connsiteX116" fmla="*/ 9961620 w 12192000"/>
              <a:gd name="connsiteY116" fmla="*/ 1043270 h 2693565"/>
              <a:gd name="connsiteX117" fmla="*/ 10079965 w 12192000"/>
              <a:gd name="connsiteY117" fmla="*/ 1055820 h 2693565"/>
              <a:gd name="connsiteX118" fmla="*/ 10122766 w 12192000"/>
              <a:gd name="connsiteY118" fmla="*/ 1054885 h 2693565"/>
              <a:gd name="connsiteX119" fmla="*/ 10194425 w 12192000"/>
              <a:gd name="connsiteY119" fmla="*/ 1053652 h 2693565"/>
              <a:gd name="connsiteX120" fmla="*/ 10249948 w 12192000"/>
              <a:gd name="connsiteY120" fmla="*/ 1039456 h 2693565"/>
              <a:gd name="connsiteX121" fmla="*/ 10309089 w 12192000"/>
              <a:gd name="connsiteY121" fmla="*/ 1043685 h 2693565"/>
              <a:gd name="connsiteX122" fmla="*/ 10320289 w 12192000"/>
              <a:gd name="connsiteY122" fmla="*/ 1061835 h 2693565"/>
              <a:gd name="connsiteX123" fmla="*/ 10384377 w 12192000"/>
              <a:gd name="connsiteY123" fmla="*/ 1060786 h 2693565"/>
              <a:gd name="connsiteX124" fmla="*/ 10481874 w 12192000"/>
              <a:gd name="connsiteY124" fmla="*/ 1057315 h 2693565"/>
              <a:gd name="connsiteX125" fmla="*/ 10537450 w 12192000"/>
              <a:gd name="connsiteY125" fmla="*/ 1059745 h 2693565"/>
              <a:gd name="connsiteX126" fmla="*/ 10689967 w 12192000"/>
              <a:gd name="connsiteY126" fmla="*/ 1061568 h 2693565"/>
              <a:gd name="connsiteX127" fmla="*/ 10843272 w 12192000"/>
              <a:gd name="connsiteY127" fmla="*/ 1059725 h 2693565"/>
              <a:gd name="connsiteX128" fmla="*/ 10937143 w 12192000"/>
              <a:gd name="connsiteY128" fmla="*/ 1037919 h 2693565"/>
              <a:gd name="connsiteX129" fmla="*/ 11062831 w 12192000"/>
              <a:gd name="connsiteY129" fmla="*/ 1038640 h 2693565"/>
              <a:gd name="connsiteX130" fmla="*/ 11084314 w 12192000"/>
              <a:gd name="connsiteY130" fmla="*/ 1035726 h 2693565"/>
              <a:gd name="connsiteX131" fmla="*/ 11112761 w 12192000"/>
              <a:gd name="connsiteY131" fmla="*/ 1041304 h 2693565"/>
              <a:gd name="connsiteX132" fmla="*/ 11226650 w 12192000"/>
              <a:gd name="connsiteY132" fmla="*/ 1064615 h 2693565"/>
              <a:gd name="connsiteX133" fmla="*/ 11315138 w 12192000"/>
              <a:gd name="connsiteY133" fmla="*/ 1091562 h 2693565"/>
              <a:gd name="connsiteX134" fmla="*/ 11430149 w 12192000"/>
              <a:gd name="connsiteY134" fmla="*/ 1089068 h 2693565"/>
              <a:gd name="connsiteX135" fmla="*/ 11498691 w 12192000"/>
              <a:gd name="connsiteY135" fmla="*/ 1099602 h 2693565"/>
              <a:gd name="connsiteX136" fmla="*/ 11608544 w 12192000"/>
              <a:gd name="connsiteY136" fmla="*/ 1135250 h 2693565"/>
              <a:gd name="connsiteX137" fmla="*/ 11758635 w 12192000"/>
              <a:gd name="connsiteY137" fmla="*/ 1141533 h 2693565"/>
              <a:gd name="connsiteX138" fmla="*/ 11792628 w 12192000"/>
              <a:gd name="connsiteY138" fmla="*/ 1118443 h 2693565"/>
              <a:gd name="connsiteX139" fmla="*/ 11835851 w 12192000"/>
              <a:gd name="connsiteY139" fmla="*/ 1106547 h 2693565"/>
              <a:gd name="connsiteX140" fmla="*/ 11848808 w 12192000"/>
              <a:gd name="connsiteY140" fmla="*/ 1144622 h 2693565"/>
              <a:gd name="connsiteX141" fmla="*/ 11974416 w 12192000"/>
              <a:gd name="connsiteY141" fmla="*/ 1183759 h 2693565"/>
              <a:gd name="connsiteX142" fmla="*/ 12037690 w 12192000"/>
              <a:gd name="connsiteY142" fmla="*/ 1199182 h 2693565"/>
              <a:gd name="connsiteX143" fmla="*/ 12137350 w 12192000"/>
              <a:gd name="connsiteY143" fmla="*/ 1214847 h 2693565"/>
              <a:gd name="connsiteX144" fmla="*/ 12167506 w 12192000"/>
              <a:gd name="connsiteY144" fmla="*/ 1221091 h 2693565"/>
              <a:gd name="connsiteX145" fmla="*/ 12192000 w 12192000"/>
              <a:gd name="connsiteY145" fmla="*/ 1225437 h 2693565"/>
              <a:gd name="connsiteX146" fmla="*/ 12192000 w 12192000"/>
              <a:gd name="connsiteY146" fmla="*/ 2693565 h 2693565"/>
              <a:gd name="connsiteX147" fmla="*/ 0 w 12192000"/>
              <a:gd name="connsiteY147" fmla="*/ 2693565 h 2693565"/>
              <a:gd name="connsiteX148" fmla="*/ 0 w 12192000"/>
              <a:gd name="connsiteY148" fmla="*/ 305932 h 2693565"/>
              <a:gd name="connsiteX149" fmla="*/ 7453 w 12192000"/>
              <a:gd name="connsiteY149" fmla="*/ 309471 h 2693565"/>
              <a:gd name="connsiteX150" fmla="*/ 56573 w 12192000"/>
              <a:gd name="connsiteY150" fmla="*/ 335374 h 2693565"/>
              <a:gd name="connsiteX151" fmla="*/ 184586 w 12192000"/>
              <a:gd name="connsiteY151" fmla="*/ 353266 h 2693565"/>
              <a:gd name="connsiteX152" fmla="*/ 235650 w 12192000"/>
              <a:gd name="connsiteY152" fmla="*/ 342210 h 2693565"/>
              <a:gd name="connsiteX153" fmla="*/ 333156 w 12192000"/>
              <a:gd name="connsiteY153" fmla="*/ 324339 h 2693565"/>
              <a:gd name="connsiteX154" fmla="*/ 414362 w 12192000"/>
              <a:gd name="connsiteY154" fmla="*/ 275773 h 2693565"/>
              <a:gd name="connsiteX155" fmla="*/ 509613 w 12192000"/>
              <a:gd name="connsiteY155" fmla="*/ 242197 h 2693565"/>
              <a:gd name="connsiteX156" fmla="*/ 521640 w 12192000"/>
              <a:gd name="connsiteY156" fmla="*/ 245434 h 2693565"/>
              <a:gd name="connsiteX157" fmla="*/ 575469 w 12192000"/>
              <a:gd name="connsiteY157" fmla="*/ 224434 h 2693565"/>
              <a:gd name="connsiteX158" fmla="*/ 727704 w 12192000"/>
              <a:gd name="connsiteY158" fmla="*/ 167150 h 2693565"/>
              <a:gd name="connsiteX159" fmla="*/ 835654 w 12192000"/>
              <a:gd name="connsiteY159" fmla="*/ 71601 h 2693565"/>
              <a:gd name="connsiteX160" fmla="*/ 878896 w 12192000"/>
              <a:gd name="connsiteY160" fmla="*/ 63761 h 2693565"/>
              <a:gd name="connsiteX161" fmla="*/ 951001 w 12192000"/>
              <a:gd name="connsiteY161" fmla="*/ 50233 h 2693565"/>
              <a:gd name="connsiteX162" fmla="*/ 965408 w 12192000"/>
              <a:gd name="connsiteY162" fmla="*/ 55880 h 2693565"/>
              <a:gd name="connsiteX163" fmla="*/ 971791 w 12192000"/>
              <a:gd name="connsiteY163" fmla="*/ 54603 h 2693565"/>
              <a:gd name="connsiteX164" fmla="*/ 972435 w 12192000"/>
              <a:gd name="connsiteY164" fmla="*/ 54961 h 2693565"/>
              <a:gd name="connsiteX165" fmla="*/ 973799 w 12192000"/>
              <a:gd name="connsiteY165" fmla="*/ 54202 h 2693565"/>
              <a:gd name="connsiteX166" fmla="*/ 987946 w 12192000"/>
              <a:gd name="connsiteY166" fmla="*/ 51373 h 2693565"/>
              <a:gd name="connsiteX167" fmla="*/ 1018608 w 12192000"/>
              <a:gd name="connsiteY167" fmla="*/ 55733 h 2693565"/>
              <a:gd name="connsiteX168" fmla="*/ 1037218 w 12192000"/>
              <a:gd name="connsiteY168" fmla="*/ 55219 h 2693565"/>
              <a:gd name="connsiteX169" fmla="*/ 1055961 w 12192000"/>
              <a:gd name="connsiteY169" fmla="*/ 39838 h 2693565"/>
              <a:gd name="connsiteX170" fmla="*/ 1068713 w 12192000"/>
              <a:gd name="connsiteY170" fmla="*/ 38669 h 2693565"/>
              <a:gd name="connsiteX171" fmla="*/ 1071331 w 12192000"/>
              <a:gd name="connsiteY171" fmla="*/ 36555 h 2693565"/>
              <a:gd name="connsiteX172" fmla="*/ 1078748 w 12192000"/>
              <a:gd name="connsiteY172" fmla="*/ 32518 h 2693565"/>
              <a:gd name="connsiteX173" fmla="*/ 1071510 w 12192000"/>
              <a:gd name="connsiteY173" fmla="*/ 28114 h 2693565"/>
              <a:gd name="connsiteX174" fmla="*/ 1158018 w 12192000"/>
              <a:gd name="connsiteY174" fmla="*/ 14155 h 2693565"/>
              <a:gd name="connsiteX175" fmla="*/ 1231493 w 12192000"/>
              <a:gd name="connsiteY175" fmla="*/ 2246 h 2693565"/>
              <a:gd name="connsiteX176" fmla="*/ 1355072 w 12192000"/>
              <a:gd name="connsiteY176" fmla="*/ 31208 h 2693565"/>
              <a:gd name="connsiteX177" fmla="*/ 1479835 w 12192000"/>
              <a:gd name="connsiteY177" fmla="*/ 0 h 2693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2192000" h="2693565">
                <a:moveTo>
                  <a:pt x="1479835" y="0"/>
                </a:moveTo>
                <a:lnTo>
                  <a:pt x="1511804" y="3644"/>
                </a:lnTo>
                <a:lnTo>
                  <a:pt x="1540872" y="15524"/>
                </a:lnTo>
                <a:lnTo>
                  <a:pt x="1540229" y="18447"/>
                </a:lnTo>
                <a:cubicBezTo>
                  <a:pt x="1540641" y="20467"/>
                  <a:pt x="1542255" y="20832"/>
                  <a:pt x="1544831" y="20367"/>
                </a:cubicBezTo>
                <a:lnTo>
                  <a:pt x="1549414" y="19016"/>
                </a:lnTo>
                <a:lnTo>
                  <a:pt x="1554920" y="21266"/>
                </a:lnTo>
                <a:lnTo>
                  <a:pt x="1570090" y="26625"/>
                </a:lnTo>
                <a:lnTo>
                  <a:pt x="1574449" y="33255"/>
                </a:lnTo>
                <a:cubicBezTo>
                  <a:pt x="1588372" y="44475"/>
                  <a:pt x="1624928" y="36962"/>
                  <a:pt x="1634129" y="52786"/>
                </a:cubicBezTo>
                <a:lnTo>
                  <a:pt x="1653408" y="50933"/>
                </a:lnTo>
                <a:lnTo>
                  <a:pt x="1673821" y="63320"/>
                </a:lnTo>
                <a:cubicBezTo>
                  <a:pt x="1692776" y="73767"/>
                  <a:pt x="1712758" y="80831"/>
                  <a:pt x="1735578" y="74197"/>
                </a:cubicBezTo>
                <a:cubicBezTo>
                  <a:pt x="1725769" y="94019"/>
                  <a:pt x="1790078" y="74373"/>
                  <a:pt x="1803240" y="93803"/>
                </a:cubicBezTo>
                <a:cubicBezTo>
                  <a:pt x="1811054" y="109566"/>
                  <a:pt x="1832389" y="107278"/>
                  <a:pt x="1850407" y="112482"/>
                </a:cubicBezTo>
                <a:cubicBezTo>
                  <a:pt x="1866338" y="128260"/>
                  <a:pt x="1953255" y="139774"/>
                  <a:pt x="1981598" y="136278"/>
                </a:cubicBezTo>
                <a:cubicBezTo>
                  <a:pt x="2059030" y="116852"/>
                  <a:pt x="2141385" y="179647"/>
                  <a:pt x="2203718" y="165797"/>
                </a:cubicBezTo>
                <a:cubicBezTo>
                  <a:pt x="2221190" y="166649"/>
                  <a:pt x="2236289" y="169766"/>
                  <a:pt x="2249831" y="174273"/>
                </a:cubicBezTo>
                <a:lnTo>
                  <a:pt x="2284800" y="190263"/>
                </a:lnTo>
                <a:lnTo>
                  <a:pt x="2288840" y="201561"/>
                </a:lnTo>
                <a:lnTo>
                  <a:pt x="2313454" y="207617"/>
                </a:lnTo>
                <a:lnTo>
                  <a:pt x="2319021" y="211049"/>
                </a:lnTo>
                <a:cubicBezTo>
                  <a:pt x="2329636" y="217639"/>
                  <a:pt x="2340334" y="223880"/>
                  <a:pt x="2351943" y="228899"/>
                </a:cubicBezTo>
                <a:cubicBezTo>
                  <a:pt x="2369139" y="185217"/>
                  <a:pt x="2453517" y="264393"/>
                  <a:pt x="2446476" y="221823"/>
                </a:cubicBezTo>
                <a:cubicBezTo>
                  <a:pt x="2496555" y="236811"/>
                  <a:pt x="2495450" y="214816"/>
                  <a:pt x="2514466" y="225768"/>
                </a:cubicBezTo>
                <a:lnTo>
                  <a:pt x="2519045" y="229167"/>
                </a:lnTo>
                <a:lnTo>
                  <a:pt x="2521518" y="236740"/>
                </a:lnTo>
                <a:lnTo>
                  <a:pt x="2532948" y="240920"/>
                </a:lnTo>
                <a:lnTo>
                  <a:pt x="2542831" y="250292"/>
                </a:lnTo>
                <a:cubicBezTo>
                  <a:pt x="2670524" y="253866"/>
                  <a:pt x="2831439" y="351801"/>
                  <a:pt x="2951466" y="331735"/>
                </a:cubicBezTo>
                <a:lnTo>
                  <a:pt x="3145677" y="312283"/>
                </a:lnTo>
                <a:cubicBezTo>
                  <a:pt x="3166736" y="299982"/>
                  <a:pt x="3200809" y="301529"/>
                  <a:pt x="3221782" y="315740"/>
                </a:cubicBezTo>
                <a:cubicBezTo>
                  <a:pt x="3225389" y="318185"/>
                  <a:pt x="3228464" y="320921"/>
                  <a:pt x="3230913" y="323864"/>
                </a:cubicBezTo>
                <a:cubicBezTo>
                  <a:pt x="3292781" y="295375"/>
                  <a:pt x="3311084" y="320413"/>
                  <a:pt x="3343537" y="298906"/>
                </a:cubicBezTo>
                <a:cubicBezTo>
                  <a:pt x="3418860" y="303711"/>
                  <a:pt x="3463951" y="341454"/>
                  <a:pt x="3493591" y="322860"/>
                </a:cubicBezTo>
                <a:cubicBezTo>
                  <a:pt x="3529011" y="332105"/>
                  <a:pt x="3566223" y="369362"/>
                  <a:pt x="3604486" y="350634"/>
                </a:cubicBezTo>
                <a:cubicBezTo>
                  <a:pt x="3599050" y="371574"/>
                  <a:pt x="3652814" y="344238"/>
                  <a:pt x="3667668" y="362018"/>
                </a:cubicBezTo>
                <a:cubicBezTo>
                  <a:pt x="3677181" y="376788"/>
                  <a:pt x="3695715" y="371937"/>
                  <a:pt x="3712536" y="374952"/>
                </a:cubicBezTo>
                <a:cubicBezTo>
                  <a:pt x="3729245" y="388755"/>
                  <a:pt x="3808162" y="389754"/>
                  <a:pt x="3832709" y="382853"/>
                </a:cubicBezTo>
                <a:cubicBezTo>
                  <a:pt x="3898137" y="354155"/>
                  <a:pt x="3981432" y="406816"/>
                  <a:pt x="4034400" y="385496"/>
                </a:cubicBezTo>
                <a:cubicBezTo>
                  <a:pt x="4096895" y="380474"/>
                  <a:pt x="4131671" y="416106"/>
                  <a:pt x="4176121" y="430521"/>
                </a:cubicBezTo>
                <a:cubicBezTo>
                  <a:pt x="4184188" y="384912"/>
                  <a:pt x="4271961" y="453654"/>
                  <a:pt x="4258735" y="412077"/>
                </a:cubicBezTo>
                <a:cubicBezTo>
                  <a:pt x="4321188" y="423941"/>
                  <a:pt x="4292211" y="381252"/>
                  <a:pt x="4348797" y="428832"/>
                </a:cubicBezTo>
                <a:cubicBezTo>
                  <a:pt x="4462546" y="417000"/>
                  <a:pt x="4604724" y="465257"/>
                  <a:pt x="4707799" y="430789"/>
                </a:cubicBezTo>
                <a:lnTo>
                  <a:pt x="4939895" y="425286"/>
                </a:lnTo>
                <a:lnTo>
                  <a:pt x="4972179" y="421596"/>
                </a:lnTo>
                <a:cubicBezTo>
                  <a:pt x="4972369" y="420619"/>
                  <a:pt x="4972557" y="419642"/>
                  <a:pt x="4972746" y="418665"/>
                </a:cubicBezTo>
                <a:cubicBezTo>
                  <a:pt x="4973950" y="416860"/>
                  <a:pt x="4975622" y="416934"/>
                  <a:pt x="4977873" y="418043"/>
                </a:cubicBezTo>
                <a:lnTo>
                  <a:pt x="4981666" y="420512"/>
                </a:lnTo>
                <a:lnTo>
                  <a:pt x="4987781" y="419813"/>
                </a:lnTo>
                <a:lnTo>
                  <a:pt x="5004292" y="418684"/>
                </a:lnTo>
                <a:lnTo>
                  <a:pt x="5011080" y="413543"/>
                </a:lnTo>
                <a:lnTo>
                  <a:pt x="5092908" y="417334"/>
                </a:lnTo>
                <a:lnTo>
                  <a:pt x="5117205" y="410915"/>
                </a:lnTo>
                <a:cubicBezTo>
                  <a:pt x="5139341" y="405953"/>
                  <a:pt x="5161092" y="404460"/>
                  <a:pt x="5180020" y="416669"/>
                </a:cubicBezTo>
                <a:cubicBezTo>
                  <a:pt x="5178705" y="395362"/>
                  <a:pt x="5231666" y="430665"/>
                  <a:pt x="5251931" y="415698"/>
                </a:cubicBezTo>
                <a:cubicBezTo>
                  <a:pt x="5265663" y="402811"/>
                  <a:pt x="5284931" y="410521"/>
                  <a:pt x="5304075" y="410278"/>
                </a:cubicBezTo>
                <a:cubicBezTo>
                  <a:pt x="5325492" y="399487"/>
                  <a:pt x="5412373" y="411177"/>
                  <a:pt x="5437791" y="421851"/>
                </a:cubicBezTo>
                <a:cubicBezTo>
                  <a:pt x="5503260" y="460357"/>
                  <a:pt x="5606433" y="422332"/>
                  <a:pt x="5659855" y="451638"/>
                </a:cubicBezTo>
                <a:cubicBezTo>
                  <a:pt x="5676731" y="455370"/>
                  <a:pt x="5692271" y="456345"/>
                  <a:pt x="5706898" y="455600"/>
                </a:cubicBezTo>
                <a:lnTo>
                  <a:pt x="5754782" y="439912"/>
                </a:lnTo>
                <a:lnTo>
                  <a:pt x="5780510" y="440576"/>
                </a:lnTo>
                <a:lnTo>
                  <a:pt x="5787158" y="438777"/>
                </a:lnTo>
                <a:cubicBezTo>
                  <a:pt x="5799851" y="435298"/>
                  <a:pt x="5812485" y="432173"/>
                  <a:pt x="5825490" y="430438"/>
                </a:cubicBezTo>
                <a:cubicBezTo>
                  <a:pt x="5824203" y="476245"/>
                  <a:pt x="5935878" y="423245"/>
                  <a:pt x="5912104" y="461700"/>
                </a:cubicBezTo>
                <a:cubicBezTo>
                  <a:pt x="5965520" y="460532"/>
                  <a:pt x="5955632" y="481057"/>
                  <a:pt x="5978031" y="475635"/>
                </a:cubicBezTo>
                <a:lnTo>
                  <a:pt x="5983729" y="473608"/>
                </a:lnTo>
                <a:lnTo>
                  <a:pt x="5989115" y="467085"/>
                </a:lnTo>
                <a:lnTo>
                  <a:pt x="6001610" y="466101"/>
                </a:lnTo>
                <a:lnTo>
                  <a:pt x="6014731" y="459798"/>
                </a:lnTo>
                <a:cubicBezTo>
                  <a:pt x="6137008" y="489599"/>
                  <a:pt x="6303861" y="465321"/>
                  <a:pt x="6409381" y="515501"/>
                </a:cubicBezTo>
                <a:lnTo>
                  <a:pt x="6487437" y="553647"/>
                </a:lnTo>
                <a:cubicBezTo>
                  <a:pt x="6528113" y="569393"/>
                  <a:pt x="6571143" y="527170"/>
                  <a:pt x="6610142" y="557790"/>
                </a:cubicBezTo>
                <a:cubicBezTo>
                  <a:pt x="6625126" y="574906"/>
                  <a:pt x="6657993" y="582294"/>
                  <a:pt x="6683551" y="574296"/>
                </a:cubicBezTo>
                <a:cubicBezTo>
                  <a:pt x="6687949" y="572920"/>
                  <a:pt x="6691959" y="571129"/>
                  <a:pt x="6695459" y="568981"/>
                </a:cubicBezTo>
                <a:cubicBezTo>
                  <a:pt x="6742555" y="612018"/>
                  <a:pt x="6769939" y="593080"/>
                  <a:pt x="6792010" y="621866"/>
                </a:cubicBezTo>
                <a:cubicBezTo>
                  <a:pt x="6865220" y="636894"/>
                  <a:pt x="6923060" y="612894"/>
                  <a:pt x="6943635" y="638192"/>
                </a:cubicBezTo>
                <a:cubicBezTo>
                  <a:pt x="6980872" y="638645"/>
                  <a:pt x="7031062" y="613058"/>
                  <a:pt x="7059745" y="640725"/>
                </a:cubicBezTo>
                <a:cubicBezTo>
                  <a:pt x="7063016" y="619497"/>
                  <a:pt x="7102907" y="659336"/>
                  <a:pt x="7124112" y="646371"/>
                </a:cubicBezTo>
                <a:cubicBezTo>
                  <a:pt x="7139051" y="634866"/>
                  <a:pt x="7154640" y="644272"/>
                  <a:pt x="7171770" y="645791"/>
                </a:cubicBezTo>
                <a:cubicBezTo>
                  <a:pt x="7193129" y="637070"/>
                  <a:pt x="7268212" y="656632"/>
                  <a:pt x="7288670" y="669540"/>
                </a:cubicBezTo>
                <a:cubicBezTo>
                  <a:pt x="7339052" y="713700"/>
                  <a:pt x="7439044" y="685512"/>
                  <a:pt x="7480598" y="719452"/>
                </a:cubicBezTo>
                <a:cubicBezTo>
                  <a:pt x="7549749" y="733295"/>
                  <a:pt x="7651088" y="745813"/>
                  <a:pt x="7703580" y="752595"/>
                </a:cubicBezTo>
                <a:cubicBezTo>
                  <a:pt x="7767450" y="757595"/>
                  <a:pt x="7722870" y="790464"/>
                  <a:pt x="7795544" y="760142"/>
                </a:cubicBezTo>
                <a:cubicBezTo>
                  <a:pt x="7898433" y="800898"/>
                  <a:pt x="8150708" y="758225"/>
                  <a:pt x="8234397" y="817628"/>
                </a:cubicBezTo>
                <a:cubicBezTo>
                  <a:pt x="8324317" y="832462"/>
                  <a:pt x="8268141" y="831633"/>
                  <a:pt x="8335061" y="849146"/>
                </a:cubicBezTo>
                <a:cubicBezTo>
                  <a:pt x="8342399" y="903105"/>
                  <a:pt x="8500207" y="925631"/>
                  <a:pt x="8537578" y="956663"/>
                </a:cubicBezTo>
                <a:cubicBezTo>
                  <a:pt x="8631361" y="970564"/>
                  <a:pt x="8701947" y="1017329"/>
                  <a:pt x="8796979" y="1002770"/>
                </a:cubicBezTo>
                <a:cubicBezTo>
                  <a:pt x="8800805" y="1010082"/>
                  <a:pt x="8806424" y="1016287"/>
                  <a:pt x="8813274" y="1021683"/>
                </a:cubicBezTo>
                <a:lnTo>
                  <a:pt x="8817811" y="1024375"/>
                </a:lnTo>
                <a:lnTo>
                  <a:pt x="8819508" y="1023536"/>
                </a:lnTo>
                <a:cubicBezTo>
                  <a:pt x="8825917" y="1021803"/>
                  <a:pt x="8833699" y="1021195"/>
                  <a:pt x="8844321" y="1022121"/>
                </a:cubicBezTo>
                <a:cubicBezTo>
                  <a:pt x="8849047" y="973708"/>
                  <a:pt x="8866578" y="1007760"/>
                  <a:pt x="8901176" y="999714"/>
                </a:cubicBezTo>
                <a:cubicBezTo>
                  <a:pt x="8931141" y="995841"/>
                  <a:pt x="8945799" y="979520"/>
                  <a:pt x="8970456" y="971358"/>
                </a:cubicBezTo>
                <a:cubicBezTo>
                  <a:pt x="8990473" y="966128"/>
                  <a:pt x="8994851" y="980867"/>
                  <a:pt x="9021279" y="968334"/>
                </a:cubicBezTo>
                <a:cubicBezTo>
                  <a:pt x="9068612" y="982595"/>
                  <a:pt x="9107817" y="950499"/>
                  <a:pt x="9144634" y="945164"/>
                </a:cubicBezTo>
                <a:cubicBezTo>
                  <a:pt x="9156291" y="946681"/>
                  <a:pt x="9191524" y="942385"/>
                  <a:pt x="9224215" y="935769"/>
                </a:cubicBezTo>
                <a:lnTo>
                  <a:pt x="9226449" y="935197"/>
                </a:lnTo>
                <a:lnTo>
                  <a:pt x="9242615" y="940365"/>
                </a:lnTo>
                <a:cubicBezTo>
                  <a:pt x="9246547" y="942524"/>
                  <a:pt x="9247167" y="944945"/>
                  <a:pt x="9241484" y="947917"/>
                </a:cubicBezTo>
                <a:cubicBezTo>
                  <a:pt x="9245969" y="951992"/>
                  <a:pt x="9250611" y="953857"/>
                  <a:pt x="9255340" y="954591"/>
                </a:cubicBezTo>
                <a:cubicBezTo>
                  <a:pt x="9264796" y="956057"/>
                  <a:pt x="9274598" y="952996"/>
                  <a:pt x="9284189" y="954041"/>
                </a:cubicBezTo>
                <a:lnTo>
                  <a:pt x="9294504" y="958215"/>
                </a:lnTo>
                <a:lnTo>
                  <a:pt x="9298497" y="958155"/>
                </a:lnTo>
                <a:lnTo>
                  <a:pt x="9307861" y="958940"/>
                </a:lnTo>
                <a:lnTo>
                  <a:pt x="9307085" y="954092"/>
                </a:lnTo>
                <a:cubicBezTo>
                  <a:pt x="9305463" y="949397"/>
                  <a:pt x="9304383" y="944306"/>
                  <a:pt x="9319074" y="946047"/>
                </a:cubicBezTo>
                <a:cubicBezTo>
                  <a:pt x="9349305" y="951935"/>
                  <a:pt x="9361374" y="933135"/>
                  <a:pt x="9372632" y="953006"/>
                </a:cubicBezTo>
                <a:lnTo>
                  <a:pt x="9375071" y="958595"/>
                </a:lnTo>
                <a:lnTo>
                  <a:pt x="9381767" y="959998"/>
                </a:lnTo>
                <a:cubicBezTo>
                  <a:pt x="9385419" y="960114"/>
                  <a:pt x="9387600" y="958963"/>
                  <a:pt x="9387324" y="955424"/>
                </a:cubicBezTo>
                <a:cubicBezTo>
                  <a:pt x="9414634" y="972091"/>
                  <a:pt x="9449605" y="952522"/>
                  <a:pt x="9478921" y="950802"/>
                </a:cubicBezTo>
                <a:cubicBezTo>
                  <a:pt x="9499452" y="966349"/>
                  <a:pt x="9540712" y="947412"/>
                  <a:pt x="9600789" y="953342"/>
                </a:cubicBezTo>
                <a:cubicBezTo>
                  <a:pt x="9623099" y="971104"/>
                  <a:pt x="9641319" y="957149"/>
                  <a:pt x="9685744" y="982941"/>
                </a:cubicBezTo>
                <a:cubicBezTo>
                  <a:pt x="9688118" y="981338"/>
                  <a:pt x="9690956" y="979942"/>
                  <a:pt x="9694172" y="978796"/>
                </a:cubicBezTo>
                <a:cubicBezTo>
                  <a:pt x="9712854" y="972144"/>
                  <a:pt x="9739938" y="975230"/>
                  <a:pt x="9754661" y="985691"/>
                </a:cubicBezTo>
                <a:cubicBezTo>
                  <a:pt x="9826496" y="1021800"/>
                  <a:pt x="9896819" y="1029553"/>
                  <a:pt x="9961620" y="1043270"/>
                </a:cubicBezTo>
                <a:cubicBezTo>
                  <a:pt x="10035471" y="1055817"/>
                  <a:pt x="9991652" y="1018987"/>
                  <a:pt x="10079965" y="1055820"/>
                </a:cubicBezTo>
                <a:cubicBezTo>
                  <a:pt x="10091885" y="1046409"/>
                  <a:pt x="10103779" y="1047350"/>
                  <a:pt x="10122766" y="1054885"/>
                </a:cubicBezTo>
                <a:cubicBezTo>
                  <a:pt x="10158792" y="1060185"/>
                  <a:pt x="10160710" y="1033074"/>
                  <a:pt x="10194425" y="1053652"/>
                </a:cubicBezTo>
                <a:cubicBezTo>
                  <a:pt x="10190401" y="1038468"/>
                  <a:pt x="10264044" y="1056450"/>
                  <a:pt x="10249948" y="1039456"/>
                </a:cubicBezTo>
                <a:cubicBezTo>
                  <a:pt x="10275818" y="1029226"/>
                  <a:pt x="10283688" y="1052223"/>
                  <a:pt x="10309089" y="1043685"/>
                </a:cubicBezTo>
                <a:cubicBezTo>
                  <a:pt x="10335955" y="1044245"/>
                  <a:pt x="10291248" y="1057215"/>
                  <a:pt x="10320289" y="1061835"/>
                </a:cubicBezTo>
                <a:cubicBezTo>
                  <a:pt x="10355953" y="1064839"/>
                  <a:pt x="10351274" y="1091207"/>
                  <a:pt x="10384377" y="1060786"/>
                </a:cubicBezTo>
                <a:cubicBezTo>
                  <a:pt x="10420069" y="1073328"/>
                  <a:pt x="10429874" y="1059045"/>
                  <a:pt x="10481874" y="1057315"/>
                </a:cubicBezTo>
                <a:cubicBezTo>
                  <a:pt x="10501680" y="1068177"/>
                  <a:pt x="10519421" y="1065993"/>
                  <a:pt x="10537450" y="1059745"/>
                </a:cubicBezTo>
                <a:cubicBezTo>
                  <a:pt x="10586493" y="1067520"/>
                  <a:pt x="10633607" y="1060262"/>
                  <a:pt x="10689967" y="1061568"/>
                </a:cubicBezTo>
                <a:cubicBezTo>
                  <a:pt x="10748426" y="1077920"/>
                  <a:pt x="10783057" y="1058234"/>
                  <a:pt x="10843272" y="1059725"/>
                </a:cubicBezTo>
                <a:cubicBezTo>
                  <a:pt x="10898437" y="1087831"/>
                  <a:pt x="10887290" y="1031628"/>
                  <a:pt x="10937143" y="1037919"/>
                </a:cubicBezTo>
                <a:cubicBezTo>
                  <a:pt x="11015338" y="1066127"/>
                  <a:pt x="10938076" y="1019729"/>
                  <a:pt x="11062831" y="1038640"/>
                </a:cubicBezTo>
                <a:cubicBezTo>
                  <a:pt x="11069397" y="1042745"/>
                  <a:pt x="11085203" y="1040603"/>
                  <a:pt x="11084314" y="1035726"/>
                </a:cubicBezTo>
                <a:cubicBezTo>
                  <a:pt x="11092072" y="1037916"/>
                  <a:pt x="11109774" y="1048720"/>
                  <a:pt x="11112761" y="1041304"/>
                </a:cubicBezTo>
                <a:cubicBezTo>
                  <a:pt x="11152966" y="1044024"/>
                  <a:pt x="11192190" y="1052052"/>
                  <a:pt x="11226650" y="1064615"/>
                </a:cubicBezTo>
                <a:cubicBezTo>
                  <a:pt x="11305689" y="1058552"/>
                  <a:pt x="11258784" y="1090166"/>
                  <a:pt x="11315138" y="1091562"/>
                </a:cubicBezTo>
                <a:cubicBezTo>
                  <a:pt x="11361985" y="1080652"/>
                  <a:pt x="11377018" y="1094351"/>
                  <a:pt x="11430149" y="1089068"/>
                </a:cubicBezTo>
                <a:cubicBezTo>
                  <a:pt x="11444825" y="1115277"/>
                  <a:pt x="11479264" y="1090856"/>
                  <a:pt x="11498691" y="1099602"/>
                </a:cubicBezTo>
                <a:cubicBezTo>
                  <a:pt x="11534287" y="1073718"/>
                  <a:pt x="11574772" y="1132835"/>
                  <a:pt x="11608544" y="1135250"/>
                </a:cubicBezTo>
                <a:cubicBezTo>
                  <a:pt x="11665899" y="1134901"/>
                  <a:pt x="11730579" y="1110553"/>
                  <a:pt x="11758635" y="1141533"/>
                </a:cubicBezTo>
                <a:cubicBezTo>
                  <a:pt x="11764015" y="1130111"/>
                  <a:pt x="11760429" y="1113687"/>
                  <a:pt x="11792628" y="1118443"/>
                </a:cubicBezTo>
                <a:cubicBezTo>
                  <a:pt x="11806166" y="1113506"/>
                  <a:pt x="11810246" y="1095634"/>
                  <a:pt x="11835851" y="1106547"/>
                </a:cubicBezTo>
                <a:cubicBezTo>
                  <a:pt x="11801664" y="1119996"/>
                  <a:pt x="11855557" y="1126304"/>
                  <a:pt x="11848808" y="1144622"/>
                </a:cubicBezTo>
                <a:cubicBezTo>
                  <a:pt x="11888209" y="1159428"/>
                  <a:pt x="11982396" y="1150542"/>
                  <a:pt x="11974416" y="1183759"/>
                </a:cubicBezTo>
                <a:cubicBezTo>
                  <a:pt x="11984558" y="1204467"/>
                  <a:pt x="12039206" y="1177765"/>
                  <a:pt x="12037690" y="1199182"/>
                </a:cubicBezTo>
                <a:cubicBezTo>
                  <a:pt x="12061583" y="1187085"/>
                  <a:pt x="12100041" y="1212725"/>
                  <a:pt x="12137350" y="1214847"/>
                </a:cubicBezTo>
                <a:cubicBezTo>
                  <a:pt x="12143663" y="1225017"/>
                  <a:pt x="12152270" y="1225179"/>
                  <a:pt x="12167506" y="1221091"/>
                </a:cubicBezTo>
                <a:lnTo>
                  <a:pt x="12192000" y="1225437"/>
                </a:lnTo>
                <a:lnTo>
                  <a:pt x="12192000" y="2693565"/>
                </a:lnTo>
                <a:lnTo>
                  <a:pt x="0" y="2693565"/>
                </a:lnTo>
                <a:lnTo>
                  <a:pt x="0" y="305932"/>
                </a:lnTo>
                <a:lnTo>
                  <a:pt x="7453" y="309471"/>
                </a:lnTo>
                <a:cubicBezTo>
                  <a:pt x="23896" y="319081"/>
                  <a:pt x="38977" y="328472"/>
                  <a:pt x="56573" y="335374"/>
                </a:cubicBezTo>
                <a:cubicBezTo>
                  <a:pt x="69155" y="358380"/>
                  <a:pt x="163342" y="348134"/>
                  <a:pt x="184586" y="353266"/>
                </a:cubicBezTo>
                <a:cubicBezTo>
                  <a:pt x="214121" y="345491"/>
                  <a:pt x="204765" y="347033"/>
                  <a:pt x="235650" y="342210"/>
                </a:cubicBezTo>
                <a:cubicBezTo>
                  <a:pt x="247937" y="316367"/>
                  <a:pt x="302580" y="328405"/>
                  <a:pt x="333156" y="324339"/>
                </a:cubicBezTo>
                <a:cubicBezTo>
                  <a:pt x="339717" y="301268"/>
                  <a:pt x="360087" y="295523"/>
                  <a:pt x="414362" y="275773"/>
                </a:cubicBezTo>
                <a:cubicBezTo>
                  <a:pt x="420721" y="249657"/>
                  <a:pt x="488456" y="282645"/>
                  <a:pt x="509613" y="242197"/>
                </a:cubicBezTo>
                <a:cubicBezTo>
                  <a:pt x="513387" y="243636"/>
                  <a:pt x="517437" y="244726"/>
                  <a:pt x="521640" y="245434"/>
                </a:cubicBezTo>
                <a:cubicBezTo>
                  <a:pt x="546049" y="249549"/>
                  <a:pt x="570152" y="240147"/>
                  <a:pt x="575469" y="224434"/>
                </a:cubicBezTo>
                <a:cubicBezTo>
                  <a:pt x="614641" y="165790"/>
                  <a:pt x="675649" y="197289"/>
                  <a:pt x="727704" y="167150"/>
                </a:cubicBezTo>
                <a:cubicBezTo>
                  <a:pt x="789763" y="136526"/>
                  <a:pt x="780796" y="134575"/>
                  <a:pt x="835654" y="71601"/>
                </a:cubicBezTo>
                <a:cubicBezTo>
                  <a:pt x="855810" y="80465"/>
                  <a:pt x="866761" y="76836"/>
                  <a:pt x="878896" y="63761"/>
                </a:cubicBezTo>
                <a:cubicBezTo>
                  <a:pt x="909898" y="49812"/>
                  <a:pt x="935837" y="82137"/>
                  <a:pt x="951001" y="50233"/>
                </a:cubicBezTo>
                <a:cubicBezTo>
                  <a:pt x="953370" y="55026"/>
                  <a:pt x="958711" y="56299"/>
                  <a:pt x="965408" y="55880"/>
                </a:cubicBezTo>
                <a:lnTo>
                  <a:pt x="971791" y="54603"/>
                </a:lnTo>
                <a:lnTo>
                  <a:pt x="972435" y="54961"/>
                </a:lnTo>
                <a:lnTo>
                  <a:pt x="973799" y="54202"/>
                </a:lnTo>
                <a:lnTo>
                  <a:pt x="987946" y="51373"/>
                </a:lnTo>
                <a:cubicBezTo>
                  <a:pt x="1003526" y="47416"/>
                  <a:pt x="1018060" y="43999"/>
                  <a:pt x="1018608" y="55733"/>
                </a:cubicBezTo>
                <a:cubicBezTo>
                  <a:pt x="1027284" y="57464"/>
                  <a:pt x="1033006" y="56925"/>
                  <a:pt x="1037218" y="55219"/>
                </a:cubicBezTo>
                <a:cubicBezTo>
                  <a:pt x="1045641" y="51809"/>
                  <a:pt x="1048029" y="43734"/>
                  <a:pt x="1055961" y="39838"/>
                </a:cubicBezTo>
                <a:lnTo>
                  <a:pt x="1068713" y="38669"/>
                </a:lnTo>
                <a:lnTo>
                  <a:pt x="1071331" y="36555"/>
                </a:lnTo>
                <a:lnTo>
                  <a:pt x="1078748" y="32518"/>
                </a:lnTo>
                <a:lnTo>
                  <a:pt x="1071510" y="28114"/>
                </a:lnTo>
                <a:cubicBezTo>
                  <a:pt x="1063911" y="24295"/>
                  <a:pt x="1145676" y="19987"/>
                  <a:pt x="1158018" y="14155"/>
                </a:cubicBezTo>
                <a:lnTo>
                  <a:pt x="1231493" y="2246"/>
                </a:lnTo>
                <a:lnTo>
                  <a:pt x="1355072" y="31208"/>
                </a:lnTo>
                <a:cubicBezTo>
                  <a:pt x="1384547" y="167"/>
                  <a:pt x="1449853" y="16313"/>
                  <a:pt x="1479835" y="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4">
            <a:extLst>
              <a:ext uri="{FF2B5EF4-FFF2-40B4-BE49-F238E27FC236}">
                <a16:creationId xmlns:a16="http://schemas.microsoft.com/office/drawing/2014/main" id="{EAD7E7B8-AA45-4F77-BF30-BBED93132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5277223" y="-1"/>
            <a:ext cx="6914777" cy="643325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127968 w 6884912"/>
              <a:gd name="connsiteY57" fmla="*/ 287613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2808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127968 w 6884912"/>
              <a:gd name="connsiteY57" fmla="*/ 287613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89566 w 6884912"/>
              <a:gd name="connsiteY39" fmla="*/ 621301 h 1161397"/>
              <a:gd name="connsiteX40" fmla="*/ 1731986 w 6884912"/>
              <a:gd name="connsiteY40" fmla="*/ 589682 h 1161397"/>
              <a:gd name="connsiteX41" fmla="*/ 1927935 w 6884912"/>
              <a:gd name="connsiteY41" fmla="*/ 622808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127968 w 6884912"/>
              <a:gd name="connsiteY57" fmla="*/ 287613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89566 w 6884912"/>
              <a:gd name="connsiteY39" fmla="*/ 621301 h 1161397"/>
              <a:gd name="connsiteX40" fmla="*/ 1731986 w 6884912"/>
              <a:gd name="connsiteY40" fmla="*/ 589682 h 1161397"/>
              <a:gd name="connsiteX41" fmla="*/ 1927935 w 6884912"/>
              <a:gd name="connsiteY41" fmla="*/ 622808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127968 w 6884912"/>
              <a:gd name="connsiteY57" fmla="*/ 287613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89566 w 6884912"/>
              <a:gd name="connsiteY39" fmla="*/ 621301 h 1161397"/>
              <a:gd name="connsiteX40" fmla="*/ 1731986 w 6884912"/>
              <a:gd name="connsiteY40" fmla="*/ 589682 h 1161397"/>
              <a:gd name="connsiteX41" fmla="*/ 1927935 w 6884912"/>
              <a:gd name="connsiteY41" fmla="*/ 622808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127968 w 6884912"/>
              <a:gd name="connsiteY57" fmla="*/ 287613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89566 w 6884912"/>
              <a:gd name="connsiteY39" fmla="*/ 621301 h 1161397"/>
              <a:gd name="connsiteX40" fmla="*/ 1731986 w 6884912"/>
              <a:gd name="connsiteY40" fmla="*/ 589682 h 1161397"/>
              <a:gd name="connsiteX41" fmla="*/ 1927935 w 6884912"/>
              <a:gd name="connsiteY41" fmla="*/ 622808 h 1161397"/>
              <a:gd name="connsiteX42" fmla="*/ 2066980 w 6884912"/>
              <a:gd name="connsiteY42" fmla="*/ 550413 h 1161397"/>
              <a:gd name="connsiteX43" fmla="*/ 2317462 w 6884912"/>
              <a:gd name="connsiteY43" fmla="*/ 519603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127968 w 6884912"/>
              <a:gd name="connsiteY57" fmla="*/ 287613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89566 w 6884912"/>
              <a:gd name="connsiteY39" fmla="*/ 621301 h 1161397"/>
              <a:gd name="connsiteX40" fmla="*/ 1731986 w 6884912"/>
              <a:gd name="connsiteY40" fmla="*/ 589682 h 1161397"/>
              <a:gd name="connsiteX41" fmla="*/ 1927935 w 6884912"/>
              <a:gd name="connsiteY41" fmla="*/ 622808 h 1161397"/>
              <a:gd name="connsiteX42" fmla="*/ 2066980 w 6884912"/>
              <a:gd name="connsiteY42" fmla="*/ 550413 h 1161397"/>
              <a:gd name="connsiteX43" fmla="*/ 2317462 w 6884912"/>
              <a:gd name="connsiteY43" fmla="*/ 519603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127968 w 6884912"/>
              <a:gd name="connsiteY57" fmla="*/ 287613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89566 w 6884912"/>
              <a:gd name="connsiteY38" fmla="*/ 621301 h 1161397"/>
              <a:gd name="connsiteX39" fmla="*/ 1731986 w 6884912"/>
              <a:gd name="connsiteY39" fmla="*/ 589682 h 1161397"/>
              <a:gd name="connsiteX40" fmla="*/ 1927935 w 6884912"/>
              <a:gd name="connsiteY40" fmla="*/ 622808 h 1161397"/>
              <a:gd name="connsiteX41" fmla="*/ 2066980 w 6884912"/>
              <a:gd name="connsiteY41" fmla="*/ 550413 h 1161397"/>
              <a:gd name="connsiteX42" fmla="*/ 2317462 w 6884912"/>
              <a:gd name="connsiteY42" fmla="*/ 519603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127968 w 6884912"/>
              <a:gd name="connsiteY56" fmla="*/ 287613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287859 w 6884912"/>
              <a:gd name="connsiteY59" fmla="*/ 287558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134285 w 6884912"/>
              <a:gd name="connsiteY77" fmla="*/ 235592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64914 w 6884912"/>
              <a:gd name="connsiteY104" fmla="*/ 240140 h 1161397"/>
              <a:gd name="connsiteX105" fmla="*/ 6380420 w 6884912"/>
              <a:gd name="connsiteY105" fmla="*/ 173195 h 1161397"/>
              <a:gd name="connsiteX106" fmla="*/ 6507891 w 6884912"/>
              <a:gd name="connsiteY106" fmla="*/ 118474 h 1161397"/>
              <a:gd name="connsiteX107" fmla="*/ 6571807 w 6884912"/>
              <a:gd name="connsiteY107" fmla="*/ 98636 h 1161397"/>
              <a:gd name="connsiteX108" fmla="*/ 6671880 w 6884912"/>
              <a:gd name="connsiteY108" fmla="*/ 82931 h 1161397"/>
              <a:gd name="connsiteX109" fmla="*/ 6702266 w 6884912"/>
              <a:gd name="connsiteY109" fmla="*/ 75470 h 1161397"/>
              <a:gd name="connsiteX110" fmla="*/ 6845802 w 6884912"/>
              <a:gd name="connsiteY110" fmla="*/ 24496 h 1161397"/>
              <a:gd name="connsiteX111" fmla="*/ 6884912 w 6884912"/>
              <a:gd name="connsiteY11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24901 w 6884912"/>
              <a:gd name="connsiteY19" fmla="*/ 71762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89566 w 6884912"/>
              <a:gd name="connsiteY38" fmla="*/ 621301 h 1161397"/>
              <a:gd name="connsiteX39" fmla="*/ 1731986 w 6884912"/>
              <a:gd name="connsiteY39" fmla="*/ 589682 h 1161397"/>
              <a:gd name="connsiteX40" fmla="*/ 1927935 w 6884912"/>
              <a:gd name="connsiteY40" fmla="*/ 622808 h 1161397"/>
              <a:gd name="connsiteX41" fmla="*/ 2066980 w 6884912"/>
              <a:gd name="connsiteY41" fmla="*/ 550413 h 1161397"/>
              <a:gd name="connsiteX42" fmla="*/ 2317462 w 6884912"/>
              <a:gd name="connsiteY42" fmla="*/ 519603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127968 w 6884912"/>
              <a:gd name="connsiteY56" fmla="*/ 287613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287859 w 6884912"/>
              <a:gd name="connsiteY59" fmla="*/ 287558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134285 w 6884912"/>
              <a:gd name="connsiteY77" fmla="*/ 235592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64914 w 6884912"/>
              <a:gd name="connsiteY104" fmla="*/ 240140 h 1161397"/>
              <a:gd name="connsiteX105" fmla="*/ 6380420 w 6884912"/>
              <a:gd name="connsiteY105" fmla="*/ 173195 h 1161397"/>
              <a:gd name="connsiteX106" fmla="*/ 6507891 w 6884912"/>
              <a:gd name="connsiteY106" fmla="*/ 118474 h 1161397"/>
              <a:gd name="connsiteX107" fmla="*/ 6571807 w 6884912"/>
              <a:gd name="connsiteY107" fmla="*/ 98636 h 1161397"/>
              <a:gd name="connsiteX108" fmla="*/ 6671880 w 6884912"/>
              <a:gd name="connsiteY108" fmla="*/ 82931 h 1161397"/>
              <a:gd name="connsiteX109" fmla="*/ 6702266 w 6884912"/>
              <a:gd name="connsiteY109" fmla="*/ 75470 h 1161397"/>
              <a:gd name="connsiteX110" fmla="*/ 6845802 w 6884912"/>
              <a:gd name="connsiteY110" fmla="*/ 24496 h 1161397"/>
              <a:gd name="connsiteX111" fmla="*/ 6884912 w 6884912"/>
              <a:gd name="connsiteY11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24901 w 6884912"/>
              <a:gd name="connsiteY19" fmla="*/ 71762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89566 w 6884912"/>
              <a:gd name="connsiteY38" fmla="*/ 621301 h 1161397"/>
              <a:gd name="connsiteX39" fmla="*/ 1731986 w 6884912"/>
              <a:gd name="connsiteY39" fmla="*/ 589682 h 1161397"/>
              <a:gd name="connsiteX40" fmla="*/ 1927935 w 6884912"/>
              <a:gd name="connsiteY40" fmla="*/ 622808 h 1161397"/>
              <a:gd name="connsiteX41" fmla="*/ 2066980 w 6884912"/>
              <a:gd name="connsiteY41" fmla="*/ 550413 h 1161397"/>
              <a:gd name="connsiteX42" fmla="*/ 2317462 w 6884912"/>
              <a:gd name="connsiteY42" fmla="*/ 519603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127968 w 6884912"/>
              <a:gd name="connsiteY56" fmla="*/ 287613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287859 w 6884912"/>
              <a:gd name="connsiteY59" fmla="*/ 287558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134285 w 6884912"/>
              <a:gd name="connsiteY77" fmla="*/ 235592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80420 w 6884912"/>
              <a:gd name="connsiteY104" fmla="*/ 173195 h 1161397"/>
              <a:gd name="connsiteX105" fmla="*/ 6507891 w 6884912"/>
              <a:gd name="connsiteY105" fmla="*/ 118474 h 1161397"/>
              <a:gd name="connsiteX106" fmla="*/ 6571807 w 6884912"/>
              <a:gd name="connsiteY106" fmla="*/ 98636 h 1161397"/>
              <a:gd name="connsiteX107" fmla="*/ 6671880 w 6884912"/>
              <a:gd name="connsiteY107" fmla="*/ 82931 h 1161397"/>
              <a:gd name="connsiteX108" fmla="*/ 6702266 w 6884912"/>
              <a:gd name="connsiteY108" fmla="*/ 75470 h 1161397"/>
              <a:gd name="connsiteX109" fmla="*/ 6845802 w 6884912"/>
              <a:gd name="connsiteY109" fmla="*/ 24496 h 1161397"/>
              <a:gd name="connsiteX110" fmla="*/ 6884912 w 6884912"/>
              <a:gd name="connsiteY11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24901 w 6884912"/>
              <a:gd name="connsiteY19" fmla="*/ 71762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89566 w 6884912"/>
              <a:gd name="connsiteY38" fmla="*/ 621301 h 1161397"/>
              <a:gd name="connsiteX39" fmla="*/ 1731986 w 6884912"/>
              <a:gd name="connsiteY39" fmla="*/ 589682 h 1161397"/>
              <a:gd name="connsiteX40" fmla="*/ 1927935 w 6884912"/>
              <a:gd name="connsiteY40" fmla="*/ 622808 h 1161397"/>
              <a:gd name="connsiteX41" fmla="*/ 2066980 w 6884912"/>
              <a:gd name="connsiteY41" fmla="*/ 550413 h 1161397"/>
              <a:gd name="connsiteX42" fmla="*/ 2317462 w 6884912"/>
              <a:gd name="connsiteY42" fmla="*/ 519603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127968 w 6884912"/>
              <a:gd name="connsiteY56" fmla="*/ 287613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287859 w 6884912"/>
              <a:gd name="connsiteY59" fmla="*/ 287558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134285 w 6884912"/>
              <a:gd name="connsiteY77" fmla="*/ 235592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24901 w 6884912"/>
              <a:gd name="connsiteY19" fmla="*/ 71762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89566 w 6884912"/>
              <a:gd name="connsiteY38" fmla="*/ 621301 h 1161397"/>
              <a:gd name="connsiteX39" fmla="*/ 1731986 w 6884912"/>
              <a:gd name="connsiteY39" fmla="*/ 589682 h 1161397"/>
              <a:gd name="connsiteX40" fmla="*/ 1927935 w 6884912"/>
              <a:gd name="connsiteY40" fmla="*/ 622808 h 1161397"/>
              <a:gd name="connsiteX41" fmla="*/ 2066980 w 6884912"/>
              <a:gd name="connsiteY41" fmla="*/ 550413 h 1161397"/>
              <a:gd name="connsiteX42" fmla="*/ 2317462 w 6884912"/>
              <a:gd name="connsiteY42" fmla="*/ 519603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127968 w 6884912"/>
              <a:gd name="connsiteY56" fmla="*/ 287613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287859 w 6884912"/>
              <a:gd name="connsiteY59" fmla="*/ 287558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134285 w 6884912"/>
              <a:gd name="connsiteY77" fmla="*/ 235592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24901 w 6884912"/>
              <a:gd name="connsiteY19" fmla="*/ 71762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89566 w 6884912"/>
              <a:gd name="connsiteY38" fmla="*/ 621301 h 1161397"/>
              <a:gd name="connsiteX39" fmla="*/ 1731986 w 6884912"/>
              <a:gd name="connsiteY39" fmla="*/ 589682 h 1161397"/>
              <a:gd name="connsiteX40" fmla="*/ 1927935 w 6884912"/>
              <a:gd name="connsiteY40" fmla="*/ 622808 h 1161397"/>
              <a:gd name="connsiteX41" fmla="*/ 2066980 w 6884912"/>
              <a:gd name="connsiteY41" fmla="*/ 550413 h 1161397"/>
              <a:gd name="connsiteX42" fmla="*/ 2317462 w 6884912"/>
              <a:gd name="connsiteY42" fmla="*/ 519603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127968 w 6884912"/>
              <a:gd name="connsiteY56" fmla="*/ 287613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287859 w 6884912"/>
              <a:gd name="connsiteY59" fmla="*/ 287558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134285 w 6884912"/>
              <a:gd name="connsiteY77" fmla="*/ 235592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03986" y="741935"/>
                  <a:pt x="1124901" y="717624"/>
                </a:cubicBez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cubicBezTo>
                  <a:pt x="1178190" y="698452"/>
                  <a:pt x="1178246" y="698273"/>
                  <a:pt x="1178301" y="698094"/>
                </a:cubicBez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cubicBezTo>
                  <a:pt x="1339751" y="615537"/>
                  <a:pt x="1339903" y="614780"/>
                  <a:pt x="1340054" y="614022"/>
                </a:cubicBez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83251" y="614883"/>
                  <a:pt x="1589566" y="621301"/>
                </a:cubicBezTo>
                <a:cubicBezTo>
                  <a:pt x="1652500" y="621160"/>
                  <a:pt x="1659006" y="610309"/>
                  <a:pt x="1731986" y="589682"/>
                </a:cubicBezTo>
                <a:cubicBezTo>
                  <a:pt x="1772526" y="597621"/>
                  <a:pt x="1896056" y="567525"/>
                  <a:pt x="1927935" y="622808"/>
                </a:cubicBezTo>
                <a:cubicBezTo>
                  <a:pt x="1983767" y="616263"/>
                  <a:pt x="1996263" y="568569"/>
                  <a:pt x="2066980" y="550413"/>
                </a:cubicBezTo>
                <a:cubicBezTo>
                  <a:pt x="2136397" y="548191"/>
                  <a:pt x="2224774" y="514787"/>
                  <a:pt x="2317462" y="519603"/>
                </a:cubicBezTo>
                <a:cubicBezTo>
                  <a:pt x="2353676" y="459395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3789" y="162396"/>
                  <a:pt x="6290640" y="167441"/>
                </a:cubicBezTo>
                <a:cubicBezTo>
                  <a:pt x="6330523" y="169653"/>
                  <a:pt x="6344211" y="181356"/>
                  <a:pt x="6380420" y="173195"/>
                </a:cubicBezTo>
                <a:cubicBezTo>
                  <a:pt x="6420580" y="151473"/>
                  <a:pt x="6491390" y="127709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lnTo>
                  <a:pt x="6884912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6">
            <a:extLst>
              <a:ext uri="{FF2B5EF4-FFF2-40B4-BE49-F238E27FC236}">
                <a16:creationId xmlns:a16="http://schemas.microsoft.com/office/drawing/2014/main" id="{0626625D-ED63-4E15-AC54-D7D501150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9868" y="708300"/>
            <a:ext cx="10449645" cy="4095981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Diagram, map&#10;&#10;Description automatically generated">
            <a:extLst>
              <a:ext uri="{FF2B5EF4-FFF2-40B4-BE49-F238E27FC236}">
                <a16:creationId xmlns:a16="http://schemas.microsoft.com/office/drawing/2014/main" id="{D45A9F76-EE2F-4F48-BA45-D1B7CE37FC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427" r="12908" b="-3"/>
          <a:stretch/>
        </p:blipFill>
        <p:spPr>
          <a:xfrm>
            <a:off x="401162" y="867719"/>
            <a:ext cx="5696765" cy="4511263"/>
          </a:xfrm>
          <a:prstGeom prst="rect">
            <a:avLst/>
          </a:prstGeom>
        </p:spPr>
      </p:pic>
      <p:pic>
        <p:nvPicPr>
          <p:cNvPr id="2" name="Picture 2" descr="A picture containing text, sign, clipart&#10;&#10;Description automatically generated">
            <a:extLst>
              <a:ext uri="{FF2B5EF4-FFF2-40B4-BE49-F238E27FC236}">
                <a16:creationId xmlns:a16="http://schemas.microsoft.com/office/drawing/2014/main" id="{552FAF50-7024-4AB1-843C-4E69FB50E0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8001" r="11743" b="1"/>
          <a:stretch/>
        </p:blipFill>
        <p:spPr>
          <a:xfrm>
            <a:off x="6111821" y="855227"/>
            <a:ext cx="5054332" cy="446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42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indoor, decorated&#10;&#10;Description automatically generated">
            <a:extLst>
              <a:ext uri="{FF2B5EF4-FFF2-40B4-BE49-F238E27FC236}">
                <a16:creationId xmlns:a16="http://schemas.microsoft.com/office/drawing/2014/main" id="{0B1F2B76-8958-4862-9576-EFCD809B82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9479" r="1" b="1342"/>
          <a:stretch/>
        </p:blipFill>
        <p:spPr>
          <a:xfrm>
            <a:off x="643467" y="2013269"/>
            <a:ext cx="5291666" cy="283146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3C84FA5-4275-4213-947D-ADF7930A9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4214" b="-1"/>
          <a:stretch/>
        </p:blipFill>
        <p:spPr>
          <a:xfrm>
            <a:off x="4070800" y="551097"/>
            <a:ext cx="7964912" cy="606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5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569CCB4D-DC17-4D8A-801C-8AD0296FE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-1"/>
          <a:stretch/>
        </p:blipFill>
        <p:spPr>
          <a:xfrm>
            <a:off x="484632" y="578182"/>
            <a:ext cx="8090370" cy="5739113"/>
          </a:xfrm>
          <a:prstGeom prst="rect">
            <a:avLst/>
          </a:prstGeom>
        </p:spPr>
      </p:pic>
      <p:pic>
        <p:nvPicPr>
          <p:cNvPr id="2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0C0F70D-9C5B-4B7C-82CC-7B6BB8E31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571474" y="1342644"/>
            <a:ext cx="3135893" cy="331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57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50" name="Picture 2449">
            <a:extLst>
              <a:ext uri="{FF2B5EF4-FFF2-40B4-BE49-F238E27FC236}">
                <a16:creationId xmlns:a16="http://schemas.microsoft.com/office/drawing/2014/main" id="{C5068E09-95DE-4A17-87BC-52F0C80409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2483" r="2" b="2"/>
          <a:stretch/>
        </p:blipFill>
        <p:spPr>
          <a:xfrm>
            <a:off x="-4243" y="10"/>
            <a:ext cx="12196243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B59DC1-248A-4B56-A92D-ED6C80897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cs typeface="Calibri Light"/>
              </a:rPr>
              <a:t>Na </a:t>
            </a:r>
            <a:r>
              <a:rPr lang="en-US" sz="4000" dirty="0" err="1">
                <a:cs typeface="Calibri Light"/>
              </a:rPr>
              <a:t>Múinteoirí</a:t>
            </a:r>
            <a:endParaRPr lang="en-US" sz="4000" dirty="0" err="1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48" name="Diagram 2448">
            <a:extLst>
              <a:ext uri="{FF2B5EF4-FFF2-40B4-BE49-F238E27FC236}">
                <a16:creationId xmlns:a16="http://schemas.microsoft.com/office/drawing/2014/main" id="{EAF1942D-01C7-4941-8244-373E3143DB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483584"/>
              </p:ext>
            </p:extLst>
          </p:nvPr>
        </p:nvGraphicFramePr>
        <p:xfrm>
          <a:off x="643467" y="1782981"/>
          <a:ext cx="10905066" cy="4393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8277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30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: Shape 32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10" descr="A picture containing text, person, indoor, wall&#10;&#10;Description automatically generated">
            <a:extLst>
              <a:ext uri="{FF2B5EF4-FFF2-40B4-BE49-F238E27FC236}">
                <a16:creationId xmlns:a16="http://schemas.microsoft.com/office/drawing/2014/main" id="{4F220D46-CF9D-465F-A49A-01E3CCA07D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2071" r="11177" b="-4"/>
          <a:stretch/>
        </p:blipFill>
        <p:spPr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8682B125-1DE6-43ED-BECA-7DE72670F6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610" r="15101" b="-3"/>
          <a:stretch/>
        </p:blipFill>
        <p:spPr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9EECC35-F354-4539-989A-A200CA9BA8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31168" r="6577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453BF-67C0-4D56-9722-965BD7590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4099" y="511031"/>
            <a:ext cx="6579501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000" dirty="0">
                <a:cs typeface="Calibri"/>
              </a:rPr>
              <a:t>Na </a:t>
            </a:r>
            <a:r>
              <a:rPr lang="en-US" sz="4000" dirty="0" err="1">
                <a:cs typeface="Calibri"/>
              </a:rPr>
              <a:t>Daltaí</a:t>
            </a:r>
            <a:r>
              <a:rPr lang="en-US" sz="4000" dirty="0">
                <a:cs typeface="Calibri"/>
              </a:rPr>
              <a:t> </a:t>
            </a:r>
            <a:r>
              <a:rPr lang="en-US" sz="4000" dirty="0" err="1">
                <a:cs typeface="Calibri"/>
              </a:rPr>
              <a:t>i</a:t>
            </a:r>
            <a:r>
              <a:rPr lang="en-US" sz="4000" dirty="0">
                <a:cs typeface="Calibri"/>
              </a:rPr>
              <a:t> </a:t>
            </a:r>
            <a:r>
              <a:rPr lang="en-US" sz="4000" dirty="0" err="1">
                <a:cs typeface="Calibri"/>
              </a:rPr>
              <a:t>láthair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na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huaire</a:t>
            </a:r>
            <a:endParaRPr lang="en-US" sz="4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8669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4E291-D7D4-4436-993F-B525A372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sz="4100">
                <a:solidFill>
                  <a:schemeClr val="bg1"/>
                </a:solidFill>
                <a:cs typeface="Calibri Light"/>
              </a:rPr>
              <a:t>Cúrsaí teanga i Suíomh an Tumoideachais</a:t>
            </a:r>
            <a:endParaRPr lang="en-US" sz="4100">
              <a:solidFill>
                <a:schemeClr val="bg1"/>
              </a:solidFill>
            </a:endParaRP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2007BAAE-A8A5-4E88-9ABC-67C6E35CB7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77270" y="685805"/>
          <a:ext cx="4974771" cy="5534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4544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89ABFE-4502-4430-912D-B02B0EA64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400">
                <a:solidFill>
                  <a:schemeClr val="bg1"/>
                </a:solidFill>
              </a:rPr>
              <a:t>Cá mbeimid i gceann cúpla seachtain?</a:t>
            </a:r>
          </a:p>
        </p:txBody>
      </p:sp>
      <p:pic>
        <p:nvPicPr>
          <p:cNvPr id="4" name="Picture 4" descr="A picture containing text, person, indoor, working&#10;&#10;Description automatically generated">
            <a:extLst>
              <a:ext uri="{FF2B5EF4-FFF2-40B4-BE49-F238E27FC236}">
                <a16:creationId xmlns:a16="http://schemas.microsoft.com/office/drawing/2014/main" id="{D71E9648-FFB4-4B18-9E38-8DD9295FBB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66" r="13584"/>
          <a:stretch/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F273DC1D-3400-438C-8FDF-9AF378651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cs typeface="Calibri"/>
              </a:rPr>
              <a:t>Mascanna</a:t>
            </a:r>
          </a:p>
          <a:p>
            <a:r>
              <a:rPr lang="en-US" dirty="0" err="1">
                <a:solidFill>
                  <a:schemeClr val="bg1"/>
                </a:solidFill>
                <a:cs typeface="Calibri"/>
              </a:rPr>
              <a:t>Scaradh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sóisialta</a:t>
            </a:r>
          </a:p>
          <a:p>
            <a:r>
              <a:rPr lang="en-US" dirty="0" err="1">
                <a:solidFill>
                  <a:schemeClr val="bg1"/>
                </a:solidFill>
                <a:cs typeface="Calibri"/>
              </a:rPr>
              <a:t>Srianta</a:t>
            </a:r>
          </a:p>
        </p:txBody>
      </p:sp>
      <p:grpSp>
        <p:nvGrpSpPr>
          <p:cNvPr id="35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7390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A796422F-23EB-4045-AFA9-1252C7E55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-1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90304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80FD538-D703-416D-BD85-678F83C6B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-1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4407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B70029A-0675-43CD-AEF3-0A791CEEA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-1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83396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B77FF11-36CD-4341-9965-F62B50BD50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0221" b="-1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AC62BB-F0F4-4FFF-BA84-2CE12287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8906"/>
            <a:ext cx="9792471" cy="205703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cs typeface="Calibri Light"/>
              </a:rPr>
              <a:t>Cumas Cumarsáide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DD3AB-999E-4BAE-9A72-3201C8223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1" y="2957665"/>
            <a:ext cx="9792471" cy="317142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err="1">
                <a:solidFill>
                  <a:srgbClr val="FFFFFF"/>
                </a:solidFill>
                <a:cs typeface="Calibri"/>
              </a:rPr>
              <a:t>Podchraoladh</a:t>
            </a:r>
          </a:p>
          <a:p>
            <a:r>
              <a:rPr lang="en-US" sz="2000" err="1">
                <a:solidFill>
                  <a:srgbClr val="FFFFFF"/>
                </a:solidFill>
                <a:cs typeface="Calibri"/>
              </a:rPr>
              <a:t>Físeán</a:t>
            </a:r>
          </a:p>
          <a:p>
            <a:r>
              <a:rPr lang="en-US" sz="2000">
                <a:solidFill>
                  <a:srgbClr val="FFFFFF"/>
                </a:solidFill>
                <a:cs typeface="Calibri"/>
              </a:rPr>
              <a:t>Powerpoint le guth</a:t>
            </a:r>
          </a:p>
          <a:p>
            <a:r>
              <a:rPr lang="en-US" sz="2000">
                <a:solidFill>
                  <a:srgbClr val="FFFFFF"/>
                </a:solidFill>
                <a:cs typeface="Calibri"/>
              </a:rPr>
              <a:t>Flipgrid</a:t>
            </a:r>
          </a:p>
          <a:p>
            <a:r>
              <a:rPr lang="en-US" sz="2000">
                <a:solidFill>
                  <a:srgbClr val="FFFFFF"/>
                </a:solidFill>
                <a:cs typeface="Calibri"/>
              </a:rPr>
              <a:t>Pod-o-matic</a:t>
            </a:r>
            <a:endParaRPr lang="en-US" sz="2000" dirty="0">
              <a:solidFill>
                <a:srgbClr val="FFFFFF"/>
              </a:solidFill>
              <a:cs typeface="Calibri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F3997E4-12A3-4A43-9EE9-5BE7CB7934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560039" y="1341381"/>
            <a:ext cx="2743199" cy="152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3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F1346-36FD-4B65-987B-79AF6A48D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8604" y="489098"/>
            <a:ext cx="3943436" cy="1785524"/>
          </a:xfrm>
        </p:spPr>
        <p:txBody>
          <a:bodyPr anchor="b"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 Light"/>
              </a:rPr>
              <a:t>An Cúinne Cruinnis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Picture 6" descr="School Students Education · Free image on Pixabay">
            <a:extLst>
              <a:ext uri="{FF2B5EF4-FFF2-40B4-BE49-F238E27FC236}">
                <a16:creationId xmlns:a16="http://schemas.microsoft.com/office/drawing/2014/main" id="{807BAD3A-723F-474E-B67D-61E125FB92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3" r="6599" b="-3"/>
          <a:stretch/>
        </p:blipFill>
        <p:spPr>
          <a:xfrm>
            <a:off x="564345" y="448390"/>
            <a:ext cx="3029484" cy="2868007"/>
          </a:xfrm>
          <a:prstGeom prst="rect">
            <a:avLst/>
          </a:prstGeom>
        </p:spPr>
      </p:pic>
      <p:pic>
        <p:nvPicPr>
          <p:cNvPr id="5" name="Picture 5" descr="Shape&#10;&#10;Description automatically generated">
            <a:extLst>
              <a:ext uri="{FF2B5EF4-FFF2-40B4-BE49-F238E27FC236}">
                <a16:creationId xmlns:a16="http://schemas.microsoft.com/office/drawing/2014/main" id="{660BFBCD-E86E-4A3F-AE56-4DE2084DF9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18" r="5949" b="4"/>
          <a:stretch/>
        </p:blipFill>
        <p:spPr>
          <a:xfrm>
            <a:off x="3809076" y="704587"/>
            <a:ext cx="3217333" cy="2355612"/>
          </a:xfrm>
          <a:prstGeom prst="rect">
            <a:avLst/>
          </a:prstGeom>
        </p:spPr>
      </p:pic>
      <p:grpSp>
        <p:nvGrpSpPr>
          <p:cNvPr id="38" name="Graphic 38">
            <a:extLst>
              <a:ext uri="{FF2B5EF4-FFF2-40B4-BE49-F238E27FC236}">
                <a16:creationId xmlns:a16="http://schemas.microsoft.com/office/drawing/2014/main" id="{1E8369D0-2C3B-4E27-AC6C-A246AC28C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918" y="3541604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3D5586F-4573-4C57-9793-1EBFDC896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43">
              <a:extLst>
                <a:ext uri="{FF2B5EF4-FFF2-40B4-BE49-F238E27FC236}">
                  <a16:creationId xmlns:a16="http://schemas.microsoft.com/office/drawing/2014/main" id="{5EED35EF-93A0-4921-941C-ECC67AE2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5A91AA7-E184-43C6-A281-A32A2D092A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0" r="38860" b="-5"/>
          <a:stretch/>
        </p:blipFill>
        <p:spPr>
          <a:xfrm>
            <a:off x="2719197" y="3410896"/>
            <a:ext cx="3029484" cy="2868007"/>
          </a:xfrm>
          <a:prstGeom prst="rect">
            <a:avLst/>
          </a:prstGeom>
        </p:spPr>
      </p:pic>
      <p:sp>
        <p:nvSpPr>
          <p:cNvPr id="46" name="Graphic 212">
            <a:extLst>
              <a:ext uri="{FF2B5EF4-FFF2-40B4-BE49-F238E27FC236}">
                <a16:creationId xmlns:a16="http://schemas.microsoft.com/office/drawing/2014/main" id="{E7C065BD-BDC2-4800-908F-25C30F042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6803" y="4091012"/>
            <a:ext cx="869294" cy="86929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48" name="Graphic 212">
            <a:extLst>
              <a:ext uri="{FF2B5EF4-FFF2-40B4-BE49-F238E27FC236}">
                <a16:creationId xmlns:a16="http://schemas.microsoft.com/office/drawing/2014/main" id="{612A1BC7-2F25-41BC-A0DC-8680CE996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6803" y="4091012"/>
            <a:ext cx="869294" cy="86929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4924C-BF1C-4AF5-A65C-D212C5A48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8604" y="2455101"/>
            <a:ext cx="3943437" cy="372077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Feasacht Teanga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Obair Ghrúpa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Aiste ar thopaicí a chur le chéile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Storyboard</a:t>
            </a:r>
          </a:p>
        </p:txBody>
      </p:sp>
    </p:spTree>
    <p:extLst>
      <p:ext uri="{BB962C8B-B14F-4D97-AF65-F5344CB8AC3E}">
        <p14:creationId xmlns:p14="http://schemas.microsoft.com/office/powerpoint/2010/main" val="1996280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AE3743-458D-4DCC-82C1-479D44812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bg1"/>
                </a:solidFill>
                <a:cs typeface="Calibri Light"/>
              </a:rPr>
              <a:t>Ríomhphunann Teanga</a:t>
            </a:r>
            <a:endParaRPr lang="en-US" sz="4100">
              <a:solidFill>
                <a:schemeClr val="bg1"/>
              </a:solidFill>
            </a:endParaRPr>
          </a:p>
        </p:txBody>
      </p:sp>
      <p:pic>
        <p:nvPicPr>
          <p:cNvPr id="4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775CFAC-8A83-4214-94DC-B9A5DB78FD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58" r="29932" b="-1"/>
          <a:stretch/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98657-E54D-4187-BBB7-3A194EE7D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An fhoghlaim fhéinrialaithe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An Fhéinfheasacht</a:t>
            </a:r>
          </a:p>
        </p:txBody>
      </p:sp>
      <p:grpSp>
        <p:nvGrpSpPr>
          <p:cNvPr id="22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3305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FEE9B35-7078-4384-9ECD-1FF88513AD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22" r="2" b="12822"/>
          <a:stretch/>
        </p:blipFill>
        <p:spPr>
          <a:xfrm>
            <a:off x="470421" y="1085976"/>
            <a:ext cx="3217333" cy="159283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ABB964DE-0869-4D77-A202-CFDC098C84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56" r="2" b="2"/>
          <a:stretch/>
        </p:blipFill>
        <p:spPr>
          <a:xfrm>
            <a:off x="3809076" y="1082993"/>
            <a:ext cx="3217333" cy="1598801"/>
          </a:xfrm>
          <a:prstGeom prst="rect">
            <a:avLst/>
          </a:prstGeom>
        </p:spPr>
      </p:pic>
      <p:grpSp>
        <p:nvGrpSpPr>
          <p:cNvPr id="45" name="Graphic 38">
            <a:extLst>
              <a:ext uri="{FF2B5EF4-FFF2-40B4-BE49-F238E27FC236}">
                <a16:creationId xmlns:a16="http://schemas.microsoft.com/office/drawing/2014/main" id="{1E8369D0-2C3B-4E27-AC6C-A246AC28C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918" y="3541604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46" name="Freeform: Shape 32">
              <a:extLst>
                <a:ext uri="{FF2B5EF4-FFF2-40B4-BE49-F238E27FC236}">
                  <a16:creationId xmlns:a16="http://schemas.microsoft.com/office/drawing/2014/main" id="{A3D5586F-4573-4C57-9793-1EBFDC896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33">
              <a:extLst>
                <a:ext uri="{FF2B5EF4-FFF2-40B4-BE49-F238E27FC236}">
                  <a16:creationId xmlns:a16="http://schemas.microsoft.com/office/drawing/2014/main" id="{5EED35EF-93A0-4921-941C-ECC67AE2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AAECF27-3F62-4724-AC69-C5774473B2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2" r="2" b="2"/>
          <a:stretch/>
        </p:blipFill>
        <p:spPr>
          <a:xfrm>
            <a:off x="2625273" y="4042432"/>
            <a:ext cx="3217333" cy="1604934"/>
          </a:xfrm>
          <a:prstGeom prst="rect">
            <a:avLst/>
          </a:prstGeom>
        </p:spPr>
      </p:pic>
      <p:sp>
        <p:nvSpPr>
          <p:cNvPr id="48" name="Graphic 212">
            <a:extLst>
              <a:ext uri="{FF2B5EF4-FFF2-40B4-BE49-F238E27FC236}">
                <a16:creationId xmlns:a16="http://schemas.microsoft.com/office/drawing/2014/main" id="{E7C065BD-BDC2-4800-908F-25C30F042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6803" y="4091012"/>
            <a:ext cx="869294" cy="86929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49" name="Graphic 212">
            <a:extLst>
              <a:ext uri="{FF2B5EF4-FFF2-40B4-BE49-F238E27FC236}">
                <a16:creationId xmlns:a16="http://schemas.microsoft.com/office/drawing/2014/main" id="{612A1BC7-2F25-41BC-A0DC-8680CE996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6803" y="4091012"/>
            <a:ext cx="869294" cy="86929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34936ED-FB8B-4AEB-8741-C3863C0F5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8604" y="2455101"/>
            <a:ext cx="3943437" cy="372077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>
                <a:solidFill>
                  <a:schemeClr val="bg1"/>
                </a:solidFill>
                <a:cs typeface="Calibri"/>
              </a:rPr>
              <a:t>Topaicí ar leith a phlé</a:t>
            </a:r>
          </a:p>
          <a:p>
            <a:r>
              <a:rPr lang="en-US" sz="2400">
                <a:solidFill>
                  <a:schemeClr val="bg1"/>
                </a:solidFill>
                <a:cs typeface="Calibri"/>
              </a:rPr>
              <a:t>Aiseolas ó bhéal </a:t>
            </a:r>
          </a:p>
          <a:p>
            <a:r>
              <a:rPr lang="en-US" sz="2400">
                <a:solidFill>
                  <a:schemeClr val="bg1"/>
                </a:solidFill>
                <a:cs typeface="Calibri"/>
              </a:rPr>
              <a:t>Teorann ama (Ná bíodh sé ró-fhada)</a:t>
            </a:r>
          </a:p>
          <a:p>
            <a:r>
              <a:rPr lang="en-US" sz="2400">
                <a:solidFill>
                  <a:schemeClr val="bg1"/>
                </a:solidFill>
                <a:cs typeface="Calibri"/>
              </a:rPr>
              <a:t>Comhtháthú ar aiseolas na ngrúpaí ag an deireadh</a:t>
            </a:r>
          </a:p>
          <a:p>
            <a:r>
              <a:rPr lang="en-US" sz="2400">
                <a:solidFill>
                  <a:schemeClr val="bg1"/>
                </a:solidFill>
                <a:cs typeface="Calibri"/>
              </a:rPr>
              <a:t>Ceacht obair baile bunaithe ar an méid a pléadh</a:t>
            </a:r>
          </a:p>
          <a:p>
            <a:endParaRPr lang="en-US" sz="24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4251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Robot">
            <a:extLst>
              <a:ext uri="{FF2B5EF4-FFF2-40B4-BE49-F238E27FC236}">
                <a16:creationId xmlns:a16="http://schemas.microsoft.com/office/drawing/2014/main" id="{173B0506-772E-43D1-9A74-BD8EAAFCE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0383" y="3104705"/>
            <a:ext cx="3217333" cy="321733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C1FFC5-65EF-4817-8D5B-44731713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Calibri Light"/>
              </a:rPr>
              <a:t>Sampla de chur chuige (40 nóiméad) </a:t>
            </a: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8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9E50-C45C-48B2-BFEF-07D91425B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2811" y="685805"/>
            <a:ext cx="5799230" cy="55340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20 nóiméad ionchur an mhúinteora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10 nóiméad sna seomraí (le monatóireacht)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10 nóiméad aiseolas plé &amp; comhtháthú</a:t>
            </a:r>
          </a:p>
        </p:txBody>
      </p:sp>
    </p:spTree>
    <p:extLst>
      <p:ext uri="{BB962C8B-B14F-4D97-AF65-F5344CB8AC3E}">
        <p14:creationId xmlns:p14="http://schemas.microsoft.com/office/powerpoint/2010/main" val="1578436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Robot">
            <a:extLst>
              <a:ext uri="{FF2B5EF4-FFF2-40B4-BE49-F238E27FC236}">
                <a16:creationId xmlns:a16="http://schemas.microsoft.com/office/drawing/2014/main" id="{173B0506-772E-43D1-9A74-BD8EAAFCE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0383" y="3104705"/>
            <a:ext cx="3217333" cy="321733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C1FFC5-65EF-4817-8D5B-44731713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  <a:cs typeface="Calibri Light"/>
              </a:rPr>
              <a:t>Sampla</a:t>
            </a:r>
            <a:r>
              <a:rPr lang="en-US" dirty="0">
                <a:solidFill>
                  <a:schemeClr val="bg1"/>
                </a:solidFill>
                <a:cs typeface="Calibri Light"/>
              </a:rPr>
              <a:t> de chur </a:t>
            </a:r>
            <a:r>
              <a:rPr lang="en-US" dirty="0" err="1">
                <a:solidFill>
                  <a:schemeClr val="bg1"/>
                </a:solidFill>
                <a:cs typeface="Calibri Light"/>
              </a:rPr>
              <a:t>chuige</a:t>
            </a:r>
            <a:r>
              <a:rPr lang="en-US" dirty="0">
                <a:solidFill>
                  <a:schemeClr val="bg1"/>
                </a:solidFill>
                <a:cs typeface="Calibri Light"/>
              </a:rPr>
              <a:t> (60 </a:t>
            </a:r>
            <a:r>
              <a:rPr lang="en-US" dirty="0" err="1">
                <a:solidFill>
                  <a:schemeClr val="bg1"/>
                </a:solidFill>
                <a:cs typeface="Calibri Light"/>
              </a:rPr>
              <a:t>nóiméad</a:t>
            </a:r>
            <a:r>
              <a:rPr lang="en-US" dirty="0">
                <a:solidFill>
                  <a:schemeClr val="bg1"/>
                </a:solidFill>
                <a:cs typeface="Calibri Light"/>
              </a:rPr>
              <a:t>) 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8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9E50-C45C-48B2-BFEF-07D91425B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2811" y="685805"/>
            <a:ext cx="5799230" cy="55340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20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nóiméad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ionchur</a:t>
            </a:r>
            <a:r>
              <a:rPr lang="en-US" dirty="0">
                <a:solidFill>
                  <a:schemeClr val="bg1"/>
                </a:solidFill>
                <a:cs typeface="Calibri"/>
              </a:rPr>
              <a:t> an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mhúinteora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15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nóiméad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sna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seomraí</a:t>
            </a:r>
            <a:r>
              <a:rPr lang="en-US" dirty="0">
                <a:solidFill>
                  <a:schemeClr val="bg1"/>
                </a:solidFill>
                <a:cs typeface="Calibri"/>
              </a:rPr>
              <a:t> (le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monatóireacht</a:t>
            </a:r>
            <a:r>
              <a:rPr lang="en-US" dirty="0">
                <a:solidFill>
                  <a:schemeClr val="bg1"/>
                </a:solidFill>
                <a:cs typeface="Calibri"/>
              </a:rPr>
              <a:t>)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10- 15  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nóiméad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aiseolas</a:t>
            </a:r>
            <a:r>
              <a:rPr lang="en-US" dirty="0">
                <a:solidFill>
                  <a:schemeClr val="bg1"/>
                </a:solidFill>
                <a:cs typeface="Calibri"/>
              </a:rPr>
              <a:t>  &amp; 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plé</a:t>
            </a:r>
            <a:r>
              <a:rPr lang="en-US" dirty="0">
                <a:solidFill>
                  <a:schemeClr val="bg1"/>
                </a:solidFill>
                <a:cs typeface="Calibri"/>
              </a:rPr>
              <a:t> 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10-15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nóiméad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comhtháthú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ar</a:t>
            </a:r>
            <a:r>
              <a:rPr lang="en-US" dirty="0">
                <a:solidFill>
                  <a:schemeClr val="bg1"/>
                </a:solidFill>
                <a:cs typeface="Calibri"/>
              </a:rPr>
              <a:t> an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aiseolas</a:t>
            </a:r>
            <a:r>
              <a:rPr lang="en-US" dirty="0">
                <a:solidFill>
                  <a:schemeClr val="bg1"/>
                </a:solidFill>
                <a:cs typeface="Calibri"/>
              </a:rPr>
              <a:t>-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scafall</a:t>
            </a:r>
            <a:r>
              <a:rPr lang="en-US" dirty="0">
                <a:solidFill>
                  <a:schemeClr val="bg1"/>
                </a:solidFill>
                <a:cs typeface="Calibri"/>
              </a:rPr>
              <a:t> a chur le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chéile</a:t>
            </a:r>
            <a:r>
              <a:rPr lang="en-US" dirty="0">
                <a:solidFill>
                  <a:schemeClr val="bg1"/>
                </a:solidFill>
                <a:cs typeface="Calibri"/>
              </a:rPr>
              <a:t> don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obair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bhaile</a:t>
            </a:r>
            <a:r>
              <a:rPr lang="en-US" dirty="0">
                <a:solidFill>
                  <a:schemeClr val="bg1"/>
                </a:solidFill>
                <a:cs typeface="Calibri"/>
              </a:rPr>
              <a:t>?</a:t>
            </a:r>
          </a:p>
          <a:p>
            <a:endParaRPr lang="en-US" dirty="0">
              <a:solidFill>
                <a:schemeClr val="bg1"/>
              </a:solidFill>
              <a:cs typeface="Calibri"/>
            </a:endParaRPr>
          </a:p>
          <a:p>
            <a:endParaRPr lang="en-US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7154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F3C54F9B-3024-42BE-BD30-64C8FC14E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-1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92905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0C860AA3-73F0-415A-A979-FE1F14FE3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-1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0713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168C62AE-7458-4509-8CAD-07D9374C9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-1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23874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07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81A8EA-C423-48A3-A4F6-0F98E3C20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000" b="1">
                <a:solidFill>
                  <a:srgbClr val="FFFFFF"/>
                </a:solidFill>
              </a:rPr>
              <a:t>Aiseolas do Dhaltaí i</a:t>
            </a:r>
            <a:br>
              <a:rPr lang="en-US" sz="3000" b="1">
                <a:solidFill>
                  <a:srgbClr val="FFFFFF"/>
                </a:solidFill>
              </a:rPr>
            </a:br>
            <a:r>
              <a:rPr lang="en-US" sz="3000" b="1">
                <a:solidFill>
                  <a:srgbClr val="FFFFFF"/>
                </a:solidFill>
              </a:rPr>
              <a:t>Scríbhinn</a:t>
            </a:r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B77FE-3163-4482-AB02-1C6CE1D6C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278" y="1645723"/>
            <a:ext cx="9144000" cy="4200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555CD4"/>
                </a:solidFill>
              </a:rPr>
              <a:t>l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D584095-D8E2-404F-A628-24654486F7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8" r="-2" b="-2"/>
          <a:stretch/>
        </p:blipFill>
        <p:spPr>
          <a:xfrm>
            <a:off x="960054" y="2426818"/>
            <a:ext cx="4198942" cy="3997637"/>
          </a:xfrm>
          <a:prstGeom prst="rect">
            <a:avLst/>
          </a:prstGeom>
        </p:spPr>
      </p:pic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9BF77FC-4505-4213-9070-EEE6A86779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0" r="7608" b="2"/>
          <a:stretch/>
        </p:blipFill>
        <p:spPr>
          <a:xfrm>
            <a:off x="6773658" y="2426818"/>
            <a:ext cx="4798746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74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5093ECC-8BEB-4546-A80D-0B4887662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431684-AE28-4345-B2DA-EDA78D7617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39" b="5430"/>
          <a:stretch/>
        </p:blipFill>
        <p:spPr>
          <a:xfrm>
            <a:off x="684575" y="685800"/>
            <a:ext cx="1082162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06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1A3CE31-9B48-4B9D-B611-FAB49AD811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55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99AA8-9D3D-4A3E-A6ED-886B9A85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/>
              <a:t>Aiseolas do Dhaltaí ó Bhéal</a:t>
            </a:r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9404BFE-B418-44DF-AF85-3817860C95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99" r="1" b="10600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093789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Shape&#10;&#10;Description automatically generated">
            <a:extLst>
              <a:ext uri="{FF2B5EF4-FFF2-40B4-BE49-F238E27FC236}">
                <a16:creationId xmlns:a16="http://schemas.microsoft.com/office/drawing/2014/main" id="{CEF6B501-D923-4D17-8598-E6F131B327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" b="1"/>
          <a:stretch/>
        </p:blipFill>
        <p:spPr>
          <a:xfrm>
            <a:off x="1280667" y="677668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05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BB0D1-2FC8-49C6-A26C-1FE3E00D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7254" y="525439"/>
            <a:ext cx="3336545" cy="1657614"/>
          </a:xfrm>
        </p:spPr>
        <p:txBody>
          <a:bodyPr>
            <a:normAutofit/>
          </a:bodyPr>
          <a:lstStyle/>
          <a:p>
            <a:r>
              <a:rPr lang="en-US" sz="3600">
                <a:cs typeface="Calibri Light"/>
              </a:rPr>
              <a:t>….agus</a:t>
            </a:r>
            <a:endParaRPr lang="en-US" sz="3600"/>
          </a:p>
        </p:txBody>
      </p:sp>
      <p:pic>
        <p:nvPicPr>
          <p:cNvPr id="7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89C25FD-F7CC-4BFB-AC35-5EB8F729CE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05" b="4737"/>
          <a:stretch/>
        </p:blipFill>
        <p:spPr>
          <a:xfrm>
            <a:off x="1" y="-1"/>
            <a:ext cx="3719750" cy="2225041"/>
          </a:xfrm>
          <a:prstGeom prst="rect">
            <a:avLst/>
          </a:prstGeom>
        </p:spPr>
      </p:pic>
      <p:pic>
        <p:nvPicPr>
          <p:cNvPr id="4" name="Picture 4" descr="A picture containing text, clipart, businesscard&#10;&#10;Description automatically generated">
            <a:extLst>
              <a:ext uri="{FF2B5EF4-FFF2-40B4-BE49-F238E27FC236}">
                <a16:creationId xmlns:a16="http://schemas.microsoft.com/office/drawing/2014/main" id="{98DA12DB-6952-47BA-BBC5-6020ACB983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42" b="9224"/>
          <a:stretch/>
        </p:blipFill>
        <p:spPr>
          <a:xfrm>
            <a:off x="3811189" y="-16426"/>
            <a:ext cx="3719752" cy="2267032"/>
          </a:xfrm>
          <a:prstGeom prst="rect">
            <a:avLst/>
          </a:prstGeom>
        </p:spPr>
      </p:pic>
      <p:pic>
        <p:nvPicPr>
          <p:cNvPr id="5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689EED7-68AD-4A80-92D5-524FC73803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81" r="1" b="11950"/>
          <a:stretch/>
        </p:blipFill>
        <p:spPr>
          <a:xfrm>
            <a:off x="20" y="2316480"/>
            <a:ext cx="3719729" cy="2208616"/>
          </a:xfrm>
          <a:prstGeom prst="rect">
            <a:avLst/>
          </a:prstGeom>
        </p:spPr>
      </p:pic>
      <p:pic>
        <p:nvPicPr>
          <p:cNvPr id="8" name="Picture 8" descr="Logo&#10;&#10;Description automatically generated">
            <a:extLst>
              <a:ext uri="{FF2B5EF4-FFF2-40B4-BE49-F238E27FC236}">
                <a16:creationId xmlns:a16="http://schemas.microsoft.com/office/drawing/2014/main" id="{18B5FE1E-58FB-4ED8-B5CA-687CB7B047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677" r="-1" b="21947"/>
          <a:stretch/>
        </p:blipFill>
        <p:spPr>
          <a:xfrm>
            <a:off x="3811189" y="2316480"/>
            <a:ext cx="3719748" cy="2208617"/>
          </a:xfrm>
          <a:prstGeom prst="rect">
            <a:avLst/>
          </a:prstGeom>
        </p:spPr>
      </p:pic>
      <p:pic>
        <p:nvPicPr>
          <p:cNvPr id="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505C5B0-C21B-42C5-96A9-55F44184B8A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56"/>
          <a:stretch/>
        </p:blipFill>
        <p:spPr>
          <a:xfrm>
            <a:off x="1" y="4616536"/>
            <a:ext cx="3719748" cy="2241464"/>
          </a:xfrm>
          <a:prstGeom prst="rect">
            <a:avLst/>
          </a:prstGeom>
        </p:spPr>
      </p:pic>
      <p:pic>
        <p:nvPicPr>
          <p:cNvPr id="9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CB5FF33B-D171-4504-94CF-EA349BFDCF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1776" r="-1" b="7719"/>
          <a:stretch/>
        </p:blipFill>
        <p:spPr>
          <a:xfrm>
            <a:off x="3811189" y="4607394"/>
            <a:ext cx="3719752" cy="225060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C8859-EEB3-4E70-9494-112E13E1D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7254" y="2274491"/>
            <a:ext cx="3336546" cy="390247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cs typeface="Calibri"/>
              </a:rPr>
              <a:t>Poll Everywhere</a:t>
            </a:r>
          </a:p>
          <a:p>
            <a:r>
              <a:rPr lang="en-US" sz="2000">
                <a:cs typeface="Calibri"/>
              </a:rPr>
              <a:t>Videoscribe</a:t>
            </a:r>
          </a:p>
          <a:p>
            <a:r>
              <a:rPr lang="en-US" sz="2000">
                <a:cs typeface="Calibri"/>
              </a:rPr>
              <a:t>Book Creator</a:t>
            </a:r>
          </a:p>
          <a:p>
            <a:r>
              <a:rPr lang="en-US" sz="2000">
                <a:cs typeface="Calibri"/>
              </a:rPr>
              <a:t>Padlet</a:t>
            </a:r>
          </a:p>
          <a:p>
            <a:r>
              <a:rPr lang="en-US" sz="2000">
                <a:cs typeface="Calibri"/>
              </a:rPr>
              <a:t>Slack</a:t>
            </a:r>
          </a:p>
          <a:p>
            <a:r>
              <a:rPr lang="en-US" sz="2000">
                <a:cs typeface="Calibri"/>
              </a:rPr>
              <a:t>Kahoot</a:t>
            </a:r>
          </a:p>
          <a:p>
            <a:r>
              <a:rPr lang="en-US" sz="2000">
                <a:cs typeface="Calibri"/>
              </a:rPr>
              <a:t>Storyboard That</a:t>
            </a:r>
          </a:p>
          <a:p>
            <a:r>
              <a:rPr lang="en-US" sz="2000">
                <a:cs typeface="Calibri"/>
              </a:rPr>
              <a:t>Audacity</a:t>
            </a:r>
          </a:p>
        </p:txBody>
      </p:sp>
    </p:spTree>
    <p:extLst>
      <p:ext uri="{BB962C8B-B14F-4D97-AF65-F5344CB8AC3E}">
        <p14:creationId xmlns:p14="http://schemas.microsoft.com/office/powerpoint/2010/main" val="117281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F0B8E535-AEFE-459F-B591-9FFC58DD2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-1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64851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B884316-E959-482E-9BCB-10046E82F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19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230</Words>
  <Application>Microsoft Office PowerPoint</Application>
  <PresentationFormat>Widescreen</PresentationFormat>
  <Paragraphs>61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Sealbhú agus Caomhnú Teanga</vt:lpstr>
      <vt:lpstr>PowerPoint Presentation</vt:lpstr>
      <vt:lpstr>PowerPoint Presentation</vt:lpstr>
      <vt:lpstr>PowerPoint Presentation</vt:lpstr>
      <vt:lpstr>Na Múinteoirí</vt:lpstr>
      <vt:lpstr>PowerPoint Presentation</vt:lpstr>
      <vt:lpstr>Cúrsaí teanga i Suíomh an Tumoideachais</vt:lpstr>
      <vt:lpstr>Cá mbeimid i gceann cúpla seachtain?</vt:lpstr>
      <vt:lpstr>PowerPoint Presentation</vt:lpstr>
      <vt:lpstr>PowerPoint Presentation</vt:lpstr>
      <vt:lpstr>PowerPoint Presentation</vt:lpstr>
      <vt:lpstr>Cumas Cumarsáide</vt:lpstr>
      <vt:lpstr>An Cúinne Cruinnis</vt:lpstr>
      <vt:lpstr>Ríomhphunann Teanga</vt:lpstr>
      <vt:lpstr>PowerPoint Presentation</vt:lpstr>
      <vt:lpstr>Sampla de chur chuige (40 nóiméad) </vt:lpstr>
      <vt:lpstr>Sampla de chur chuige (60 nóiméad) </vt:lpstr>
      <vt:lpstr>PowerPoint Presentation</vt:lpstr>
      <vt:lpstr>PowerPoint Presentation</vt:lpstr>
      <vt:lpstr>PowerPoint Presentation</vt:lpstr>
      <vt:lpstr>Aiseolas do Dhaltaí i Scríbhinn</vt:lpstr>
      <vt:lpstr>PowerPoint Presentation</vt:lpstr>
      <vt:lpstr>PowerPoint Presentation</vt:lpstr>
      <vt:lpstr>Aiseolas do Dhaltaí ó Bhéal</vt:lpstr>
      <vt:lpstr>PowerPoint Presentation</vt:lpstr>
      <vt:lpstr>….agus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Sinead Nic Stiofain</dc:creator>
  <cp:lastModifiedBy>Orla Nig Fhearraigh</cp:lastModifiedBy>
  <cp:revision>495</cp:revision>
  <dcterms:created xsi:type="dcterms:W3CDTF">2021-03-03T19:38:04Z</dcterms:created>
  <dcterms:modified xsi:type="dcterms:W3CDTF">2021-03-05T09:20:07Z</dcterms:modified>
</cp:coreProperties>
</file>